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7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8.xml" ContentType="application/vnd.openxmlformats-officedocument.theme+xml"/>
  <Override PartName="/ppt/slideLayouts/slideLayout43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ink/ink2.xml" ContentType="application/inkml+xml"/>
  <Override PartName="/ppt/notesSlides/notesSlide6.xml" ContentType="application/vnd.openxmlformats-officedocument.presentationml.notesSlide+xml"/>
  <Override PartName="/ppt/ink/ink3.xml" ContentType="application/inkml+xml"/>
  <Override PartName="/ppt/notesSlides/notesSlide7.xml" ContentType="application/vnd.openxmlformats-officedocument.presentationml.notesSlide+xml"/>
  <Override PartName="/ppt/ink/ink4.xml" ContentType="application/inkml+xml"/>
  <Override PartName="/ppt/notesSlides/notesSlide8.xml" ContentType="application/vnd.openxmlformats-officedocument.presentationml.notesSlide+xml"/>
  <Override PartName="/ppt/ink/ink5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6.xml" ContentType="application/inkml+xml"/>
  <Override PartName="/ppt/notesSlides/notesSlide11.xml" ContentType="application/vnd.openxmlformats-officedocument.presentationml.notesSlide+xml"/>
  <Override PartName="/ppt/ink/ink7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8.xml" ContentType="application/inkml+xml"/>
  <Override PartName="/ppt/notesSlides/notesSlide20.xml" ContentType="application/vnd.openxmlformats-officedocument.presentationml.notesSlide+xml"/>
  <Override PartName="/ppt/ink/ink9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10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11.xml" ContentType="application/inkml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12.xml" ContentType="application/inkml+xml"/>
  <Override PartName="/ppt/notesSlides/notesSlide30.xml" ContentType="application/vnd.openxmlformats-officedocument.presentationml.notesSlide+xml"/>
  <Override PartName="/ppt/ink/ink13.xml" ContentType="application/inkml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ink/ink14.xml" ContentType="application/inkml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ink/ink15.xml" ContentType="application/inkml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72"/>
  </p:notesMasterIdLst>
  <p:handoutMasterIdLst>
    <p:handoutMasterId r:id="rId73"/>
  </p:handoutMasterIdLst>
  <p:sldIdLst>
    <p:sldId id="268" r:id="rId10"/>
    <p:sldId id="459" r:id="rId11"/>
    <p:sldId id="460" r:id="rId12"/>
    <p:sldId id="758" r:id="rId13"/>
    <p:sldId id="751" r:id="rId14"/>
    <p:sldId id="825" r:id="rId15"/>
    <p:sldId id="820" r:id="rId16"/>
    <p:sldId id="821" r:id="rId17"/>
    <p:sldId id="822" r:id="rId18"/>
    <p:sldId id="823" r:id="rId19"/>
    <p:sldId id="824" r:id="rId20"/>
    <p:sldId id="832" r:id="rId21"/>
    <p:sldId id="828" r:id="rId22"/>
    <p:sldId id="826" r:id="rId23"/>
    <p:sldId id="777" r:id="rId24"/>
    <p:sldId id="830" r:id="rId25"/>
    <p:sldId id="833" r:id="rId26"/>
    <p:sldId id="844" r:id="rId27"/>
    <p:sldId id="837" r:id="rId28"/>
    <p:sldId id="843" r:id="rId29"/>
    <p:sldId id="838" r:id="rId30"/>
    <p:sldId id="845" r:id="rId31"/>
    <p:sldId id="846" r:id="rId32"/>
    <p:sldId id="847" r:id="rId33"/>
    <p:sldId id="834" r:id="rId34"/>
    <p:sldId id="835" r:id="rId35"/>
    <p:sldId id="863" r:id="rId36"/>
    <p:sldId id="849" r:id="rId37"/>
    <p:sldId id="804" r:id="rId38"/>
    <p:sldId id="796" r:id="rId39"/>
    <p:sldId id="763" r:id="rId40"/>
    <p:sldId id="805" r:id="rId41"/>
    <p:sldId id="850" r:id="rId42"/>
    <p:sldId id="768" r:id="rId43"/>
    <p:sldId id="773" r:id="rId44"/>
    <p:sldId id="744" r:id="rId45"/>
    <p:sldId id="856" r:id="rId46"/>
    <p:sldId id="742" r:id="rId47"/>
    <p:sldId id="743" r:id="rId48"/>
    <p:sldId id="852" r:id="rId49"/>
    <p:sldId id="808" r:id="rId50"/>
    <p:sldId id="807" r:id="rId51"/>
    <p:sldId id="853" r:id="rId52"/>
    <p:sldId id="854" r:id="rId53"/>
    <p:sldId id="818" r:id="rId54"/>
    <p:sldId id="819" r:id="rId55"/>
    <p:sldId id="734" r:id="rId56"/>
    <p:sldId id="814" r:id="rId57"/>
    <p:sldId id="859" r:id="rId58"/>
    <p:sldId id="861" r:id="rId59"/>
    <p:sldId id="855" r:id="rId60"/>
    <p:sldId id="860" r:id="rId61"/>
    <p:sldId id="815" r:id="rId62"/>
    <p:sldId id="816" r:id="rId63"/>
    <p:sldId id="810" r:id="rId64"/>
    <p:sldId id="862" r:id="rId65"/>
    <p:sldId id="685" r:id="rId66"/>
    <p:sldId id="745" r:id="rId67"/>
    <p:sldId id="746" r:id="rId68"/>
    <p:sldId id="747" r:id="rId69"/>
    <p:sldId id="748" r:id="rId70"/>
    <p:sldId id="674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E557050-7DA0-EC4A-83DC-305F29EA8BCF}">
          <p14:sldIdLst>
            <p14:sldId id="268"/>
            <p14:sldId id="459"/>
            <p14:sldId id="460"/>
            <p14:sldId id="758"/>
            <p14:sldId id="751"/>
            <p14:sldId id="825"/>
            <p14:sldId id="820"/>
            <p14:sldId id="821"/>
            <p14:sldId id="822"/>
            <p14:sldId id="823"/>
            <p14:sldId id="824"/>
            <p14:sldId id="832"/>
            <p14:sldId id="828"/>
            <p14:sldId id="826"/>
            <p14:sldId id="777"/>
            <p14:sldId id="830"/>
            <p14:sldId id="833"/>
            <p14:sldId id="844"/>
            <p14:sldId id="837"/>
            <p14:sldId id="843"/>
            <p14:sldId id="838"/>
            <p14:sldId id="845"/>
            <p14:sldId id="846"/>
            <p14:sldId id="847"/>
            <p14:sldId id="834"/>
            <p14:sldId id="835"/>
            <p14:sldId id="863"/>
            <p14:sldId id="849"/>
            <p14:sldId id="804"/>
            <p14:sldId id="796"/>
            <p14:sldId id="763"/>
            <p14:sldId id="805"/>
            <p14:sldId id="850"/>
            <p14:sldId id="768"/>
            <p14:sldId id="773"/>
            <p14:sldId id="744"/>
            <p14:sldId id="856"/>
            <p14:sldId id="742"/>
            <p14:sldId id="743"/>
            <p14:sldId id="852"/>
            <p14:sldId id="808"/>
            <p14:sldId id="807"/>
            <p14:sldId id="853"/>
            <p14:sldId id="854"/>
            <p14:sldId id="818"/>
            <p14:sldId id="819"/>
            <p14:sldId id="734"/>
            <p14:sldId id="814"/>
            <p14:sldId id="859"/>
            <p14:sldId id="861"/>
            <p14:sldId id="855"/>
            <p14:sldId id="860"/>
            <p14:sldId id="815"/>
            <p14:sldId id="816"/>
            <p14:sldId id="810"/>
            <p14:sldId id="862"/>
            <p14:sldId id="685"/>
            <p14:sldId id="745"/>
            <p14:sldId id="746"/>
            <p14:sldId id="747"/>
            <p14:sldId id="748"/>
            <p14:sldId id="6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DDD7"/>
    <a:srgbClr val="A3DDD3"/>
    <a:srgbClr val="5AC5DD"/>
    <a:srgbClr val="77E2E5"/>
    <a:srgbClr val="78E5D4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CC42AC-E675-4936-B5A0-DFD3326DD203}" v="2" dt="2018-09-14T00:08:48.2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52" autoAdjust="0"/>
    <p:restoredTop sz="91621" autoAdjust="0"/>
  </p:normalViewPr>
  <p:slideViewPr>
    <p:cSldViewPr snapToGrid="0">
      <p:cViewPr varScale="1">
        <p:scale>
          <a:sx n="88" d="100"/>
          <a:sy n="88" d="100"/>
        </p:scale>
        <p:origin x="92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694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63" d="100"/>
        <a:sy n="163" d="100"/>
      </p:scale>
      <p:origin x="0" y="0"/>
    </p:cViewPr>
  </p:sorterViewPr>
  <p:notesViewPr>
    <p:cSldViewPr snapToGrid="0" snapToObjects="1">
      <p:cViewPr varScale="1">
        <p:scale>
          <a:sx n="69" d="100"/>
          <a:sy n="69" d="100"/>
        </p:scale>
        <p:origin x="-219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76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slide" Target="slides/slide57.xml"/><Relationship Id="rId74" Type="http://schemas.openxmlformats.org/officeDocument/2006/relationships/commentAuthors" Target="commentAuthors.xml"/><Relationship Id="rId79" Type="http://schemas.microsoft.com/office/2016/11/relationships/changesInfo" Target="changesInfos/changesInfo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2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handoutMaster" Target="handoutMasters/handoutMaster1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77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notesMaster" Target="notesMasters/notesMaster1.xml"/><Relationship Id="rId80" Type="http://schemas.microsoft.com/office/2015/10/relationships/revisionInfo" Target="revisionInfo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子煜 张" userId="259169ca84d8f5dc" providerId="LiveId" clId="{4ECC42AC-E675-4936-B5A0-DFD3326DD203}"/>
    <pc:docChg chg="modSld">
      <pc:chgData name="子煜 张" userId="259169ca84d8f5dc" providerId="LiveId" clId="{4ECC42AC-E675-4936-B5A0-DFD3326DD203}" dt="2018-09-14T00:08:48.255" v="1"/>
      <pc:docMkLst>
        <pc:docMk/>
      </pc:docMkLst>
      <pc:sldChg chg="addSp">
        <pc:chgData name="子煜 张" userId="259169ca84d8f5dc" providerId="LiveId" clId="{4ECC42AC-E675-4936-B5A0-DFD3326DD203}" dt="2018-09-14T00:08:48.255" v="1"/>
        <pc:sldMkLst>
          <pc:docMk/>
          <pc:sldMk cId="1954920548" sldId="745"/>
        </pc:sldMkLst>
        <pc:inkChg chg="add">
          <ac:chgData name="子煜 张" userId="259169ca84d8f5dc" providerId="LiveId" clId="{4ECC42AC-E675-4936-B5A0-DFD3326DD203}" dt="2018-09-14T00:08:48.255" v="1"/>
          <ac:inkMkLst>
            <pc:docMk/>
            <pc:sldMk cId="1954920548" sldId="745"/>
            <ac:inkMk id="5" creationId="{7F178AFE-BCFE-42DC-89DE-348E2139E9ED}"/>
          </ac:inkMkLst>
        </pc:inkChg>
      </pc:sldChg>
      <pc:sldChg chg="addSp">
        <pc:chgData name="子煜 张" userId="259169ca84d8f5dc" providerId="LiveId" clId="{4ECC42AC-E675-4936-B5A0-DFD3326DD203}" dt="2018-09-13T23:51:57.542" v="0"/>
        <pc:sldMkLst>
          <pc:docMk/>
          <pc:sldMk cId="3507635068" sldId="751"/>
        </pc:sldMkLst>
        <pc:inkChg chg="add">
          <ac:chgData name="子煜 张" userId="259169ca84d8f5dc" providerId="LiveId" clId="{4ECC42AC-E675-4936-B5A0-DFD3326DD203}" dt="2018-09-13T23:51:57.542" v="0"/>
          <ac:inkMkLst>
            <pc:docMk/>
            <pc:sldMk cId="3507635068" sldId="751"/>
            <ac:inkMk id="5" creationId="{8F19B7F7-1A77-4929-9EAC-454EE729A926}"/>
          </ac:inkMkLst>
        </pc:inkChg>
      </pc:sldChg>
      <pc:sldChg chg="addSp">
        <pc:chgData name="子煜 张" userId="259169ca84d8f5dc" providerId="LiveId" clId="{4ECC42AC-E675-4936-B5A0-DFD3326DD203}" dt="2018-09-13T23:51:57.542" v="0"/>
        <pc:sldMkLst>
          <pc:docMk/>
          <pc:sldMk cId="861160601" sldId="758"/>
        </pc:sldMkLst>
        <pc:inkChg chg="add">
          <ac:chgData name="子煜 张" userId="259169ca84d8f5dc" providerId="LiveId" clId="{4ECC42AC-E675-4936-B5A0-DFD3326DD203}" dt="2018-09-13T23:51:57.542" v="0"/>
          <ac:inkMkLst>
            <pc:docMk/>
            <pc:sldMk cId="861160601" sldId="758"/>
            <ac:inkMk id="6" creationId="{123022D4-300D-40BE-BEC8-3F4FCDA28DB5}"/>
          </ac:inkMkLst>
        </pc:inkChg>
      </pc:sldChg>
      <pc:sldChg chg="addSp">
        <pc:chgData name="子煜 张" userId="259169ca84d8f5dc" providerId="LiveId" clId="{4ECC42AC-E675-4936-B5A0-DFD3326DD203}" dt="2018-09-13T23:51:57.542" v="0"/>
        <pc:sldMkLst>
          <pc:docMk/>
          <pc:sldMk cId="2086245140" sldId="763"/>
        </pc:sldMkLst>
        <pc:inkChg chg="add">
          <ac:chgData name="子煜 张" userId="259169ca84d8f5dc" providerId="LiveId" clId="{4ECC42AC-E675-4936-B5A0-DFD3326DD203}" dt="2018-09-13T23:51:57.542" v="0"/>
          <ac:inkMkLst>
            <pc:docMk/>
            <pc:sldMk cId="2086245140" sldId="763"/>
            <ac:inkMk id="6" creationId="{F7934B0C-E94F-4081-A9A9-3CF391D212D8}"/>
          </ac:inkMkLst>
        </pc:inkChg>
      </pc:sldChg>
      <pc:sldChg chg="addSp">
        <pc:chgData name="子煜 张" userId="259169ca84d8f5dc" providerId="LiveId" clId="{4ECC42AC-E675-4936-B5A0-DFD3326DD203}" dt="2018-09-14T00:08:48.255" v="1"/>
        <pc:sldMkLst>
          <pc:docMk/>
          <pc:sldMk cId="3265982455" sldId="768"/>
        </pc:sldMkLst>
        <pc:inkChg chg="add">
          <ac:chgData name="子煜 张" userId="259169ca84d8f5dc" providerId="LiveId" clId="{4ECC42AC-E675-4936-B5A0-DFD3326DD203}" dt="2018-09-14T00:08:48.255" v="1"/>
          <ac:inkMkLst>
            <pc:docMk/>
            <pc:sldMk cId="3265982455" sldId="768"/>
            <ac:inkMk id="6" creationId="{D73BF213-9F23-4035-8F7E-48160F6AEC35}"/>
          </ac:inkMkLst>
        </pc:inkChg>
      </pc:sldChg>
      <pc:sldChg chg="addSp">
        <pc:chgData name="子煜 张" userId="259169ca84d8f5dc" providerId="LiveId" clId="{4ECC42AC-E675-4936-B5A0-DFD3326DD203}" dt="2018-09-14T00:08:48.255" v="1"/>
        <pc:sldMkLst>
          <pc:docMk/>
          <pc:sldMk cId="2599342386" sldId="805"/>
        </pc:sldMkLst>
        <pc:inkChg chg="add">
          <ac:chgData name="子煜 张" userId="259169ca84d8f5dc" providerId="LiveId" clId="{4ECC42AC-E675-4936-B5A0-DFD3326DD203}" dt="2018-09-14T00:08:48.255" v="1"/>
          <ac:inkMkLst>
            <pc:docMk/>
            <pc:sldMk cId="2599342386" sldId="805"/>
            <ac:inkMk id="5" creationId="{DC6E1739-DF36-4758-8DC9-04B698508F53}"/>
          </ac:inkMkLst>
        </pc:inkChg>
      </pc:sldChg>
      <pc:sldChg chg="addSp">
        <pc:chgData name="子煜 张" userId="259169ca84d8f5dc" providerId="LiveId" clId="{4ECC42AC-E675-4936-B5A0-DFD3326DD203}" dt="2018-09-13T23:51:57.542" v="0"/>
        <pc:sldMkLst>
          <pc:docMk/>
          <pc:sldMk cId="1339064031" sldId="820"/>
        </pc:sldMkLst>
        <pc:inkChg chg="add">
          <ac:chgData name="子煜 张" userId="259169ca84d8f5dc" providerId="LiveId" clId="{4ECC42AC-E675-4936-B5A0-DFD3326DD203}" dt="2018-09-13T23:51:57.542" v="0"/>
          <ac:inkMkLst>
            <pc:docMk/>
            <pc:sldMk cId="1339064031" sldId="820"/>
            <ac:inkMk id="5" creationId="{93B0E2F9-3991-4FCF-B5D3-85EFE19A3ABF}"/>
          </ac:inkMkLst>
        </pc:inkChg>
      </pc:sldChg>
      <pc:sldChg chg="addSp">
        <pc:chgData name="子煜 张" userId="259169ca84d8f5dc" providerId="LiveId" clId="{4ECC42AC-E675-4936-B5A0-DFD3326DD203}" dt="2018-09-13T23:51:57.542" v="0"/>
        <pc:sldMkLst>
          <pc:docMk/>
          <pc:sldMk cId="3820881921" sldId="821"/>
        </pc:sldMkLst>
        <pc:inkChg chg="add">
          <ac:chgData name="子煜 张" userId="259169ca84d8f5dc" providerId="LiveId" clId="{4ECC42AC-E675-4936-B5A0-DFD3326DD203}" dt="2018-09-13T23:51:57.542" v="0"/>
          <ac:inkMkLst>
            <pc:docMk/>
            <pc:sldMk cId="3820881921" sldId="821"/>
            <ac:inkMk id="5" creationId="{57096556-D0FA-4C27-ACDC-F417A7CF0146}"/>
          </ac:inkMkLst>
        </pc:inkChg>
      </pc:sldChg>
      <pc:sldChg chg="addSp">
        <pc:chgData name="子煜 张" userId="259169ca84d8f5dc" providerId="LiveId" clId="{4ECC42AC-E675-4936-B5A0-DFD3326DD203}" dt="2018-09-13T23:51:57.542" v="0"/>
        <pc:sldMkLst>
          <pc:docMk/>
          <pc:sldMk cId="1068340147" sldId="823"/>
        </pc:sldMkLst>
        <pc:inkChg chg="add">
          <ac:chgData name="子煜 张" userId="259169ca84d8f5dc" providerId="LiveId" clId="{4ECC42AC-E675-4936-B5A0-DFD3326DD203}" dt="2018-09-13T23:51:57.542" v="0"/>
          <ac:inkMkLst>
            <pc:docMk/>
            <pc:sldMk cId="1068340147" sldId="823"/>
            <ac:inkMk id="6" creationId="{13F4C6C5-89FE-401D-BFA3-77F02D500E16}"/>
          </ac:inkMkLst>
        </pc:inkChg>
      </pc:sldChg>
      <pc:sldChg chg="addSp">
        <pc:chgData name="子煜 张" userId="259169ca84d8f5dc" providerId="LiveId" clId="{4ECC42AC-E675-4936-B5A0-DFD3326DD203}" dt="2018-09-13T23:51:57.542" v="0"/>
        <pc:sldMkLst>
          <pc:docMk/>
          <pc:sldMk cId="3011075769" sldId="824"/>
        </pc:sldMkLst>
        <pc:inkChg chg="add">
          <ac:chgData name="子煜 张" userId="259169ca84d8f5dc" providerId="LiveId" clId="{4ECC42AC-E675-4936-B5A0-DFD3326DD203}" dt="2018-09-13T23:51:57.542" v="0"/>
          <ac:inkMkLst>
            <pc:docMk/>
            <pc:sldMk cId="3011075769" sldId="824"/>
            <ac:inkMk id="6" creationId="{68043AB9-F7E0-4C5F-B72D-09E6A5A22819}"/>
          </ac:inkMkLst>
        </pc:inkChg>
      </pc:sldChg>
      <pc:sldChg chg="addSp">
        <pc:chgData name="子煜 张" userId="259169ca84d8f5dc" providerId="LiveId" clId="{4ECC42AC-E675-4936-B5A0-DFD3326DD203}" dt="2018-09-13T23:51:57.542" v="0"/>
        <pc:sldMkLst>
          <pc:docMk/>
          <pc:sldMk cId="2627068770" sldId="825"/>
        </pc:sldMkLst>
        <pc:inkChg chg="add">
          <ac:chgData name="子煜 张" userId="259169ca84d8f5dc" providerId="LiveId" clId="{4ECC42AC-E675-4936-B5A0-DFD3326DD203}" dt="2018-09-13T23:51:57.542" v="0"/>
          <ac:inkMkLst>
            <pc:docMk/>
            <pc:sldMk cId="2627068770" sldId="825"/>
            <ac:inkMk id="6" creationId="{3BDB2BB2-E711-4634-B0FF-E738244C0E80}"/>
          </ac:inkMkLst>
        </pc:inkChg>
      </pc:sldChg>
      <pc:sldChg chg="addSp">
        <pc:chgData name="子煜 张" userId="259169ca84d8f5dc" providerId="LiveId" clId="{4ECC42AC-E675-4936-B5A0-DFD3326DD203}" dt="2018-09-13T23:51:57.542" v="0"/>
        <pc:sldMkLst>
          <pc:docMk/>
          <pc:sldMk cId="3861084559" sldId="835"/>
        </pc:sldMkLst>
        <pc:inkChg chg="add">
          <ac:chgData name="子煜 张" userId="259169ca84d8f5dc" providerId="LiveId" clId="{4ECC42AC-E675-4936-B5A0-DFD3326DD203}" dt="2018-09-13T23:51:57.542" v="0"/>
          <ac:inkMkLst>
            <pc:docMk/>
            <pc:sldMk cId="3861084559" sldId="835"/>
            <ac:inkMk id="8" creationId="{227A8BB1-1274-45E4-AD47-CB87509A821F}"/>
          </ac:inkMkLst>
        </pc:inkChg>
      </pc:sldChg>
      <pc:sldChg chg="addSp">
        <pc:chgData name="子煜 张" userId="259169ca84d8f5dc" providerId="LiveId" clId="{4ECC42AC-E675-4936-B5A0-DFD3326DD203}" dt="2018-09-13T23:51:57.542" v="0"/>
        <pc:sldMkLst>
          <pc:docMk/>
          <pc:sldMk cId="733514940" sldId="837"/>
        </pc:sldMkLst>
        <pc:inkChg chg="add">
          <ac:chgData name="子煜 张" userId="259169ca84d8f5dc" providerId="LiveId" clId="{4ECC42AC-E675-4936-B5A0-DFD3326DD203}" dt="2018-09-13T23:51:57.542" v="0"/>
          <ac:inkMkLst>
            <pc:docMk/>
            <pc:sldMk cId="733514940" sldId="837"/>
            <ac:inkMk id="5" creationId="{13E66482-DE0D-40EB-B23A-DF8922E8ADE7}"/>
          </ac:inkMkLst>
        </pc:inkChg>
      </pc:sldChg>
      <pc:sldChg chg="addSp">
        <pc:chgData name="子煜 张" userId="259169ca84d8f5dc" providerId="LiveId" clId="{4ECC42AC-E675-4936-B5A0-DFD3326DD203}" dt="2018-09-13T23:51:57.542" v="0"/>
        <pc:sldMkLst>
          <pc:docMk/>
          <pc:sldMk cId="1991192154" sldId="843"/>
        </pc:sldMkLst>
        <pc:inkChg chg="add">
          <ac:chgData name="子煜 张" userId="259169ca84d8f5dc" providerId="LiveId" clId="{4ECC42AC-E675-4936-B5A0-DFD3326DD203}" dt="2018-09-13T23:51:57.542" v="0"/>
          <ac:inkMkLst>
            <pc:docMk/>
            <pc:sldMk cId="1991192154" sldId="843"/>
            <ac:inkMk id="5" creationId="{45D20231-9ECE-4603-A040-BC558159845F}"/>
          </ac:inkMkLst>
        </pc:inkChg>
      </pc:sldChg>
      <pc:sldChg chg="addSp">
        <pc:chgData name="子煜 张" userId="259169ca84d8f5dc" providerId="LiveId" clId="{4ECC42AC-E675-4936-B5A0-DFD3326DD203}" dt="2018-09-13T23:51:57.542" v="0"/>
        <pc:sldMkLst>
          <pc:docMk/>
          <pc:sldMk cId="1290204855" sldId="846"/>
        </pc:sldMkLst>
        <pc:inkChg chg="add">
          <ac:chgData name="子煜 张" userId="259169ca84d8f5dc" providerId="LiveId" clId="{4ECC42AC-E675-4936-B5A0-DFD3326DD203}" dt="2018-09-13T23:51:57.542" v="0"/>
          <ac:inkMkLst>
            <pc:docMk/>
            <pc:sldMk cId="1290204855" sldId="846"/>
            <ac:inkMk id="2" creationId="{85D17996-382C-40C8-A0F8-96F9D352A32B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9EEC0-9988-5B4C-B468-164DA90C2C8F}" type="datetime1">
              <a:rPr lang="en-US" smtClean="0"/>
              <a:t>9/18/2018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9-13T23:07:03.6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11539 7911 2642 0,'-33'3'75'0,"18"-1"17"0,-2 1-74 0,-1 2-18 0,0 1 0 0,3-1 0 16,3-2 0-16,3 2 0 0,3-5-11 0,6 0 11 15,0 0-8-15,9-3 8 0,6-2 0 0,3-3 0 16,6 0 0-16,5 0 16 0,4 0-2 0,6 3 0 15,5 0-4-15,7 2-1 0,3 0 0 0,5 6 0 16,4 0 10-16,-4 4 1 0,7 4 1 0,2 2 0 16,7 1-21-16,-4 1 0 0,0 1 0 0,-2 0 0 15,-1 0 12-15,4 3-1 0,2-6-1 0,-2 0 0 16,2-5-21-16,-2 0-4 0,-7-3-1 0,3 0 0 16,-2-2 26-16,2-3 5 0,1-5 1 0,-1-3 0 15,-2 0-16-15,-1 0-18 0,-2-3 4 0,2 3 1 16,7-2 28-16,-4 2 5 0,-2 0 2 0,2 5 0 0,-2 1-7 15,2 4-2-15,4 4 0 0,-4-1 0 16,0 3-13-16,-2 5 8 0,-1 0-8 0,-2 3 0 16,2 3 0-16,-2-1 0 0,-1 3 0 0,-2-2 0 0,-1-3 0 15,-5 0 0-15,0 0 0 0,-1-6 0 16,4-5 10-16,-1 1-10 0,1-1 10 0,-1-5-10 0,4 0 28 0,-3 0-1 16,-4-3 0-16,4-2 0 0,2 0-8 0,1 5-2 15,2-3 0-15,1 3 0 0,-4-2-9 0,1 4-8 16,-7 1 9-16,7 5-9 0,2-3 8 0,-2 6-8 15,2 2 0-15,-2 0 0 0,0-2 0 0,-1 2 8 16,-2-5-8-16,2 2 0 0,4-2 0 0,2 0 0 16,-2-2 0-16,-1-1 0 0,-2-2 13 0,2-3-3 15,4-3-1-15,-4 0 0 0,1-2-1 0,2 0 0 16,1-3 0-16,-7 0 0 0,-2 0 0 0,-1 0-8 0,10 0 12 0,-4 5-4 16,-2 1-8-16,-1 4 0 0,-2 1 9 0,-4 8-9 15,1-1 0-15,-6 6 0 0,-7 0-10 0,1 0 10 16,3 0-9-16,2-3 9 0,-2 0 0 0,3-5-9 15,-4 0 29-15,4-3 7 0,-6 1 1 0,-1-6 0 16,4 0-13-16,-1-3-3 0,4 0 0 0,3 1 0 16,2-4-12-16,-2 1 11 0,-1 2-11 0,-2 1 10 15,-3 2-10-15,2 2 0 0,-2 4 0 0,0 2 8 16,-1 0-8-16,4 2 0 0,0 1 0 0,-4-1 0 16,-2 4-11-16,0-7-1 0,-7 4 0 0,1-6 0 15,-3-2-72 1,-6-8-14-16,2-3-3 0,-8-11-1219 0</inkml:trace>
  <inkml:trace contextRef="#ctx0" brushRef="#br0" timeOffset="170416.987">1737 6369 1915 0,'-12'37'42'0,"9"-24"9"0,0-8 1 0,-6 0 2 0,6-2-43 0,3-3-11 0,-9 5 0 0,1-2 0 16,-1 2 61-16,0 1 11 0,3-1 1 0,-3 0 1 15,-3-2-23-15,-3 2-5 0,6 3-1 0,3 3 0 16,-9 2-33-16,0 0-12 0,3 3 9 0,-2 2-9 16,2 4 0-16,-6-4 0 0,3-2 0 0,-6 3 0 15,-3 2 10-15,6 0-10 0,1 0 12 0,-4 3-12 16,0 2 0-16,-3 3 0 0,3 3 0 0,0 0 0 0,1-6 0 15,5-2-9-15,-3 0 9 0,9-5 0 0,6-1-16 16,-9-5 1-16,6-7 1 0,6-6 0 0,0 0 3 0,0 0 1 16,0 0 0-16,6-8 0 0,6 2-2 0,3 4 0 15,0 2 0-15,6-3 0 0,-7-5 12 0,7 0-10 16,0 3 10-16,3 0-10 0,0-1 10 0,3 6 0 16,-4-2-9-16,4 7 9 0,-3 6 0 0,3-4 0 15,8-9-9-15,-8 2 9 16,-3-3 0-16,3 3 0 0,-3 3 0 0,2-6 0 0,-2-2-12 0,3 0 4 15,-6-1 8-15,9 4-13 0,-7-1 5 0,-2 0 8 0,0 1-13 16,-6-4 5-16,0-4 8 0,0 2 0 0,-9-5-9 0,0-1 9 16,3-1 0-16,-9-1 0 0,0-5 0 0,-6 2 0 15,0 3 17-15,-3-2-1 0,0-1-1 0,-9 1 0 16,-6-1 10-16,0 3 3 0,-2-2 0 0,-4 2 0 16,0-3 4-16,0 1 0 0,0-1 1 0,4 1 0 15,2-1-14-15,3 1-3 0,3 2-1 0,3 0 0 16,0-3-15-16,4 6 0 0,8-3 0 0,-3 0 0 15,3 3-24 1,3 3-7-16,3 2-1 0,3 0-1032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9-13T23:36:31.8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15537 4495 1911 0,'0'0'42'0,"0"0"9"0,0-2 1 0,0-4 2 0,3 1-43 0,-3 0-11 0,-3-1 0 16,0-1 0-16,0 1 0 0,-3 1 12 0,0 0-12 0,-3-3 12 15,0 0-12-15,-3-3 12 0,-3 3-12 0,0-5 12 16,0 2-12-16,0-2 0 0,-5-5 0 0,2 2 0 16,-3 0 0-16,3 0 0 0,0-2 0 0,6-1 0 15,0-2 0-15,6 2 0 0,0 1 0 0,0-3 0 16,6-1 0-16,3-1-11 0,6 2 11 0,0-6-8 15,9 1 8-15,6-6 0 0,12 3 0 0,-1 0 0 16,7-3 0-16,6 0 9 0,2-2-1 0,7 2-8 16,8 0 10-16,4 0-10 0,11 3 8 0,4 0-8 15,5 0 0-15,6 3 0 0,12 2 0 0,6 3 0 16,9 5 0-16,0 0 0 0,-3 5 0 0,6 6 0 16,6 2 12-16,-3 6 4 0,-6 5 1 0,1 5 0 15,5 6-29-15,-9 7-5 0,-9 3-2 0,-3 3 0 16,0 5 8-16,-6 0 2 0,-3 0 0 0,-8 0 0 0,-10 0-12 15,-5-2-3-15,-4-1 0 0,-6 1 0 0,-8-1 14 0,-9 0 10 16,-7-2-13-16,-8-3 5 0,-9 0 8 0,-6-2 0 16,-6-1 10-16,-6-2-10 0,-9-3 41 0,-9 0 3 15,-12 0 0-15,-15 3 0 0,-14 0 16 0,-16 3 4 16,-11-4 1-16,-15 4 0 0,-19-1-31 0,-11 1-6 16,-9-1-2-16,-14 1 0 0,-13-4-6 0,-3 1 0 15,3-3-1-15,1 1 0 0,-1-4 11 0,9-5 2 16,6-5 1-16,9-5 0 0,9-3 21 0,9-5 4 15,12-9 1-15,3-4 0 0,3 2-24 0,3-5-5 16,8-3-1-16,1 0 0 0,3-5-21 0,-4 0-8 16,-2-3 0-16,0-5 0 0,6-2-8 0,-4-4-8 0,-5-7-2 15,3 0 0 1,5 2-21-16,1 3-4 0,3 3-1 0,2 5-748 0,7 8-151 0</inkml:trace>
  <inkml:trace contextRef="#ctx0" brushRef="#br0" timeOffset="4141.71">1960 8393 1580 0,'-17'-6'35'0,"8"1"7"0,-3 2 2 0,0-2 0 0,-3 0-36 0,3-3-8 16,0-3 0-16,3 3 0 15,-3-5-93-15,0 0-21 0,0-3-4 0,4-3-1 16,2-2 45-16,-3 0 9 0,0-3 1 0,3-2 1 0,-6 2 81 0,3-2 16 16,0-1 3-16,-3 3 1 0,3 3 74 0,-6 0 14 15,3 2 3-15,-2 4 1 0,-7-1 24 0,3 2 5 16,0 1 1-16,-3 3 0 0,0 2-44 0,-3 0-8 16,1 0-1-16,-1 0-1 0,-3 3-50 0,-3-3-11 15,4 2-1-15,-10 1-1 0,0 2-18 0,-3 1-3 16,1-1-1-16,-1 3 0 0,3 3-11 0,-8-1-2 0,8-2-8 15,-6 3 12-15,4 2-12 0,-10-2 0 0,3 2-12 0,1 3 12 16,-7-2-10-16,6 4 10 0,7 3-8 16,-1 3 8-16,3 3 0 0,6 2 0 0,1 5 0 0,2 1 0 15,3 7 0-15,3 3 0 0,3 6 0 0,9 2 0 16,7 2 0-16,2 1 0 0,2-1 0 0,7 4 0 16,9-6 0-16,3 2 0 0,3 4 0 0,12-6 8 15,5 0 0-15,10-6 0 0,3-4 0 0,8-6 0 16,3-5-8-16,7-6 0 0,2-10-8 0,13-5 8 15,-7-9-10-15,12-7 10 0,-5-8-12 0,5-5 12 16,6-9-12-16,0 1 4 0,4-9 8 0,-7 1-13 16,12-6 13-16,-6 1 10 0,-6-1-2 0,-2-5 0 15,-1 0-8-15,-6 0 0 0,-5-2 0 0,-7 2 0 16,-14 3-10-16,-10-1 10 0,-11 6 0 0,-9 6-9 0,-7-1 9 16,-8 3 16-16,-9 0-4 0,-9 3-1 0,-6-3 29 15,-8 0 7-15,-13-1 1 0,-6 7 0 0,-9-1 1 16,-11 3 1-16,-13 0 0 0,-11 2 0 0,-9 1-24 15,-7 2-5-15,-8 3-1 0,-6 2 0 0,0 3-8 0,-9 3-3 16,9 5 0-16,3-5 0 0,5 5 10 0,7-2 1 16,9 2 1-16,6 2 0 0,11 1 3 0,7 2 1 15,11 3 0-15,0 0 0 0,10 3-25 0,2 2 0 16,9 6 0-16,3 0 0 16,7 2-69-16,8 5-19 0,9 6-4 0,3 5-848 15,3 3-168-15</inkml:trace>
  <inkml:trace contextRef="#ctx0" brushRef="#br0" timeOffset="11775.606">15176 6392 1749 0,'-6'-13'38'0,"3"8"8"0,6 0 2 0,-3 2 2 15,0-5-40-15,3 3-10 0,0-1 0 0,3 1 0 0,0-3 22 0,3 5 2 16,3-2 1-16,0 5 0 0,6-5-9 0,-3 5-3 16,6-3 0-16,-1 3 0 0,1 6 0 0,3-1 0 15,0 0 0-15,6 0 0 0,-4 3-1 0,4 0-1 16,0 3 0-16,3-1 0 0,-4 1-11 0,1 2 8 16,3 1-8-16,0-1 8 0,2-3 3 0,-2 4 0 15,3-4 0-15,0 1 0 0,5-1-11 0,4-2-11 16,0 0 3-16,-4-3 0 0,4 1 19 0,0-1 4 15,-4-2 1-15,7-1 0 0,-1 1 17 0,7-3 4 16,-6 3 1-16,2-1 0 0,-2 4-5 0,0-4-1 16,2 4 0-16,-2-6 0 0,-1 0-8 0,4 0-1 15,6 0-1-15,-4 0 0 0,-5 0-9 0,2 2-1 0,-2 1-1 0,3-3 0 16,2-3-11-16,-2 3 8 0,-1-2-8 0,4-1 8 16,5 3-8-16,-8-3 0 0,-3 3 0 0,-1-2 0 15,1 2 0-15,0-3 0 0,-4 3 0 0,1 0 0 16,0 0 8-16,-1 0-8 0,4 3 0 0,-1-1 8 15,-2-2-8-15,-3 3 12 0,2-3-12 0,1 3 12 16,0-3-3-16,-1 0 0 0,1 0 0 0,3 0 0 16,-4 2-9-16,1 3 12 0,0-5-12 0,-4 3 12 15,1 0-12-15,-3-3 0 0,-1 0 9 0,4 0-9 16,0 0 0-16,-1 0 9 0,1 0-9 0,0 0 0 16,-1 0 8-16,-2 0-8 0,0 0 0 0,-4 0 0 15,1 0 8-15,0 0-8 0,-6 0 0 0,2 2 0 16,-2 1 0-16,0 0 0 0,3-3 0 0,2 5 0 15,-5-2 8-15,3 2-8 0,-3 0 12 0,-1-2-12 0,1 2 17 16,-3 0-3-16,-3 1-1 0,3 2 0 0,2-3-5 16,-2 3 0-16,-3-3-8 0,6 0 12 0,-4-2-12 0,4 2 0 15,0-2 8-15,0 2-8 0,0-5 0 0,2 3 11 16,-2-3-11-16,3-3 10 0,-3 3-2 0,-4 0-8 16,1 0 12-16,3-2-4 0,-3-1 5 0,-3 0 1 15,2 3 0-15,1 0 0 0,3-2-14 0,-3-1 8 16,2 3-8-16,-2 0 0 0,3 0 8 0,0 0-8 15,-1 0 0-15,1 0 0 0,0 0 0 0,-3 0 8 16,3 0-8-16,-1 0 0 0,-5 0 0 0,3-3 0 16,-3 1 8-16,6-1-8 0,-4 3 0 0,4-2 0 0,3-1 0 15,-3 3 0-15,2-5 0 0,-2 2 0 0,3 0 0 0,-3 1 0 16,-4-4 0-16,4 4 8 0,-3-1-8 0,3 0 0 16,-3 1 0-16,-4-1 0 0,4 3 8 0,0-3-8 15,0 3 0-15,-1-2 0 0,4 2 0 0,0-3 0 16,0 3 0-16,3 0 0 0,-4-2 0 0,1 2 0 15,3-3 0-15,-3 3 0 0,-1-3 0 0,4 3 0 16,0-2 0-16,5-1 0 0,4-2 8 0,3 2-8 16,-1-2 0-16,7-1 0 0,-3 1 8 0,-1 0-8 15,-2 2 0-15,0-2 0 0,2 0 0 0,-2 2 0 16,3-2 0-16,2 2 0 0,-2 0 0 0,-4 1 0 16,4-1 0-16,-6 3 0 0,2 0 0 0,-2 0 0 15,3-3 0-15,-1 3 0 0,4 0 0 0,3 0 0 16,2 0 0-16,-2 3 0 0,-1-3 0 0,-2 0 0 15,3-3 0-15,2 1 0 0,4-1 0 0,2 1 0 16,1-1 0-16,2 0 0 0,-2 3 0 0,2 0 0 16,-5 0 0-16,2 0 0 0,-2 0 0 0,5 0 0 0,-2 6-10 0,5-4 10 15,-8 1-8-15,3-1 8 0,-1 1 0 0,4 2 0 16,5 1 0-16,-5-1 0 16,5 3-40-16,-3-3-4 0,-5-5 0 0,0 3-756 15,-4-3-151-15</inkml:trace>
  <inkml:trace contextRef="#ctx0" brushRef="#br0" timeOffset="17444.718">17540 8827 1821 0,'-63'-35'40'0,"22"14"8"0,-16-6 1 0,-3-4 3 0,4-4-41 0,-4 1-11 0,1-3 0 0,2 3 0 16,1-1 12-16,8 6 1 0,3-3 0 0,4 6 0 0,-4-6 24 0,9 6 5 16,13-1 1-16,5 1 0 0,0-1-24 0,6 1-5 15,9-3-1-15,12 0 0 0,3-1 7 0,6-1 2 16,0-4 0-16,14-4 0 0,7-1-10 0,9-2-1 16,5-6-1-16,10 0 0 0,8-2-10 0,13 2 0 15,2 1 0-15,6-1 0 0,6 6 0 0,7 0 0 16,8 7-12-16,6 3 12 0,12 1-11 0,-3 4 11 15,0 3-8-15,3 3 8 0,6 5 0 0,-1 0 0 16,1 1 0-16,-3 1 0 0,-9 6 0 0,3 6 0 0,0 4 0 16,-6 6 0-16,-6 3 0 0,-5 5 0 0,2 2 0 15,-9 6-8-15,-3 5-12 0,-9 6-3 0,-2 2 0 0,-7 8 0 32,0 5-21-32,-5 0-4 0,-7 3 0 0,-8 0-1 0,-4-3 25 0,-8-2 6 0,-7-3 1 0,-8-3 0 15,-6-2 17-15,-6-3 12 0,-12-3-1 0,-9-2-1 16,-9 0 34-16,-15 0 8 0,-9 2 0 0,-15 0 1 15,-20 3 0-15,-15 6 0 0,-16-1 0 0,-14 6 0 16,-15-1-15-16,-9 6-3 0,-3 0-1 0,-6-3 0 16,-2 1-1-16,-10-1 0 0,0-8 0 0,3-5 0 15,6-8 0-15,1-5 0 0,5-10 0 0,0-9 0 16,0-8 19-16,3-7 3 0,6-9 1 0,-3-7 0 16,-6-6-34-16,6-8-6 0,9-7-2 0,-3-4 0 15,-3-4-14-15,12-1 0 0,6 1 0 0,6 2-10 16,-3-6-28-16,11 4-6 0,7-1 0 15,3 3-1-15,12 6-103 0,-1-1-20 0,7 3-4 0,2 3-845 16</inkml:trace>
  <inkml:trace contextRef="#ctx0" brushRef="#br0" timeOffset="116232.87">23151 10702 2184 0,'-51'-8'62'0,"27"3"13"16,-3 0-60-16,-5-3-15 0,-4-3 0 0,-3 1 0 0,-2-1 40 0,-10 3 4 16,-6-2 2-16,1-1 0 0,-4 3-22 0,-2 0-5 15,2 0-1-15,-8 3 0 0,-7 0-18 0,1 2-9 16,0 3 1-16,-1 5 0 0,-2 1-2 0,-4 2 0 15,-2 0 0-15,0 5 0 0,2 0 10 0,7 0 0 16,0 3 0-16,5 0 8 0,-2 0 18 0,2 0 4 16,7 0 1-16,2 2 0 0,7-5 0 0,2 8 0 15,3 3 0-15,7 0 0 0,-1 0-7 0,3 5-2 16,4 0 0-16,2 6 0 0,6 4 10 0,0 4 3 0,0 7 0 16,7 5 0-16,8 9-35 0,6 2 0 0,6 3 0 0,9 2-12 15,9 1 12-15,5 2 0 0,10 0 9 0,6 0-9 16,8-5 0-16,7-6 0 0,8-2 0 0,16-5 0 15,5-6-21-15,10 0-1 0,-1-5 0 0,12-2 0 32,9-6-43-32,0-3-9 0,0-8-2 0,6-2 0 15,-3-3-40-15,3-2-9 0,1-3-2 0,-1-3 0 16,-3-2-5-16,-6-1 0 0,0-5-1 0,-6-2 0 16,-3 0 55-16,1-3 11 0,-10-3 3 0,-3-5 0 0,3 3 86 0,-11-8 18 0,-1-1 3 0,-8 1 1 15,-7-5 43-15,1-3 9 0,-10-3 1 0,1-5 1 16,-7-1 9-16,-2 1 1 0,-6-2 1 0,-4 2 0 15,-5-1 5-15,0-1 1 0,-6 4 0 0,-7-5 0 16,-2 1-31-16,-3-6-5 0,0-3-2 0,-6-5 0 16,-3 0-29-16,-6-5-5 0,0-3-2 0,-3-3 0 15,-6-5-27-15,-3-7-6 0,-6-6 0 0,-3-3-8 16,-2-3-18-16,-7 4-10 0,-9-1-3 0,-3 0 0 16,-5 1-2-16,-4 7-1 0,-8 5 0 0,-4 6 0 15,-17 8 3-15,-10 5 1 0,-2 5 0 0,-3 11 0 0,-15 5 12 0,-9 8 2 16,9 8 1-16,-15 3 0 0,-3 10 15 0,-3 1 0 15,3 4 0-15,3 1 0 0,0 2 17 0,3 0-3 16,6 1-1-16,-1-1 0 0,4 3-5 0,6-3-8 16,6 0 11-16,3 3-11 0,-1-3-12 0,1 0-10 15,9 1-2-15,0 2-740 16,-1 5-148-16</inkml:trace>
  <inkml:trace contextRef="#ctx0" brushRef="#br0" timeOffset="120711.895">18665 16237 2355 0,'-3'14'67'0,"3"-9"14"0,0-5-65 0,0 0-16 0,6 5 0 0,-6-5 0 16,12 3 0-16,3 2 10 0,0-5-10 0,2 0 8 15,4 0-17-15,0 0-4 0,0 0-1 0,6 0 0 16,-3-2 14-16,2-4 0 0,1 1 0 0,6 5-9 15,-3-3 9-15,5-2 0 0,7 0 0 0,0 5 0 16,2-8 22-16,1 3 0 0,0 5 0 0,-4 0 0 16,7 0 21-16,0 0 4 0,5 0 1 0,4 0 0 15,-1 5-14-15,4-5-2 0,-4-5-1 0,4 5 0 16,-1 0-19-16,4 0-3 0,5 0-1 0,-2 0 0 16,-1 0-8-16,-2 5-9 0,-4-3 9 0,-2 4-13 15,-1-6 1-15,4 5 1 0,0 3 0 0,-4 0 0 16,4 0 11-16,-4 0 0 0,-2-6 10 0,-1 4-10 15,7-1 25-15,-1 0-1 0,1-5 0 0,-1 3 0 16,1-3-2-16,-3 8-1 0,-1-5 0 0,4-1 0 0,-4-2-13 16,4 0-8-16,-1 6 10 0,1-1-10 0,-7-3 10 0,1-2-10 15,-6 0 10-15,2 0-10 0,1 6 0 0,-1-6 0 16,1 0 0-16,6 0 0 0,-4 0 0 0,1 0 0 16,-7 0 0-16,1-6 9 0,0 6-9 0,2 0 12 15,1 0-12-15,2 0 12 0,1-2-12 0,-4 2 8 16,1 2-8-16,0-2 8 0,-4 0-8 0,-2 0 8 15,0 8-8-15,2-2 8 0,10-6-8 0,-7 5 0 16,1-2 0-16,3-1 0 0,-7 1 0 0,4 2 0 16,-1-5 0-16,4 3 0 0,6-3 9 0,5 2-9 0,-8 1 10 15,-1-3-10-15,-2 0 0 0,-4 0 0 0,-2 0 0 0,-3 3 0 16,5-3 0-16,1 2 0 0,-7 1 0 0,4 2 0 16,-9-2 0-16,2 0-13 0,1 2 4 0,-3-2 1 15,-4 2 8-15,1 0 0 0,-6 3 0 0,6-3 0 16,-4 1 0-16,1 2 11 0,3-3-11 0,-3-2 12 15,-1 5-12-15,1-3 0 0,-3 0 0 0,0 3 0 16,-10-5 0-16,7-1 0 0,-6 4 0 0,0 2 0 16,0-8-9-16,-3 7 9 0,-3-1-12 0,-1-1 12 15,1-2-10-15,3 2 10 0,-6 0-8 0,3 1 8 16,0 2 0-16,-3-3-10 0,6-3 10 0,-6 9 0 16,2-3-11-16,1-3 11 0,0-2-10 0,0 5 10 15,-6-5-11-15,3 4 11 0,-3-7-12 0,3 6 12 16,-3-4-36-16,-9 1-1 15,0-3 0-15,0 0 0 0,0 0-31 0,0 0-5 0,0 0-2 0,-3-5 0 16,-9-1-29-16,-3-1-5 0,0-4-2 0,-6-2-517 16,-3-3-104-16</inkml:trace>
  <inkml:trace contextRef="#ctx0" brushRef="#br0" timeOffset="124498.215">7553 16933 1659 0,'-6'-18'36'0,"0"10"8"0,-5 3 2 0,-4-1 1 0,-3-2-38 0,6 8-9 0,6 0 0 0,0 0 0 16,-6 0 0-16,6 0 12 0,6 0-12 0,0 0 12 16,0 11-12-16,0-8 0 0,9 5 0 0,0-3 0 15,6 3 0-15,0-3-11 0,-3 3 11 0,3-3-8 16,5 1 16-16,7-1 3 0,0 3 1 0,3-3 0 16,3-2 2-16,-1 2 1 0,7 0 0 0,0 3 0 15,-4 0 2-15,7-3 1 0,6 3 0 0,2 3 0 0,1-3-18 16,2 5 0-16,7 0 0 0,2-2 0 0,-2-3 0 0,0 0 0 15,-1 2 0-15,7-4 0 0,2-4 0 0,-3 4 0 16,-2-6 0-16,2-6 0 0,-2 1 16 0,5-3-3 16,4-5-1-16,-1-6 0 0,-2 4 0 0,2-9 0 15,-5 5 0-15,-1-2 0 0,7 0-4 0,-7-3-8 16,4-2 11-16,-7-1-11 0,-2 1 10 0,-4-1-10 16,-2 1 8-16,-4-6-8 0,-2 0 9 0,-3 6-9 15,-4-9 10-15,-5 4-10 0,-3-1 12 0,-3 0-4 16,-7 6-8-16,-8-3 12 0,-3 2 3 0,-3-2 0 15,-12 3 0-15,-3-6 0 0,-9 3 13 0,-3-3 2 16,-5-2 1-16,-10-3 0 0,-6-1-15 0,0 1-4 0,-5 0 0 16,-7 0 0-16,-5-2-12 0,-7 4 8 0,-8-2-8 0,-4 5 0 15,-2 3 12-15,-6 3-4 0,-10 2-8 0,1 6 12 16,0 4 12-16,-7 9 1 0,-5 5 1 0,-3 8 0 16,6 5-5-16,-3 8-1 0,-3 3 0 0,2 11 0 15,-2 4-11-15,9 6-9 0,6 6 12 0,5 1-12 16,4 7 9-16,3 2-9 0,5-3 0 0,10 5 9 15,11-2-9-15,4 5 0 0,-1 0 0 0,12-2 0 16,7-1 9-16,8 4 7 0,6 1 0 0,9 6 1 16,3 0-30-16,12 9-7 0,9-4 0 0,3 6-1 15,6-1 11-15,11 1 10 0,10 0-13 0,14-6-699 16,7-8-139-16</inkml:trace>
  <inkml:trace contextRef="#ctx0" brushRef="#br0" timeOffset="162476.335">13477 14835 2358 0,'-12'-2'52'0,"12"2"10"0,0 0 2 0,-3 2 3 0,3-2-54 0,-3 11-13 0,0 2 0 0,6 6 0 15,0 2 0-15,3 5 0 0,0 3 0 0,3 0 0 32,-3 0-24-32,0 1-2 0,3-1 0 0,-6-3 0 0,-1-5-72 0,4 0-14 15,3-2-4-15,-3-6-483 0,0 0-97 0</inkml:trace>
  <inkml:trace contextRef="#ctx0" brushRef="#br0" timeOffset="162790.063">13533 14502 2156 0,'9'-27'48'0,"-3"17"9"0,6-3 3 0,0-3 0 0,6 2-48 0,3 1-12 16,5-5 0-16,1 2 0 0,6 0 0 0,-3 0 0 15,3 3 0-15,-1 0 0 0,1-1 0 0,0 1-9 16,-6 3 9-16,8-1 0 0,1 0 0 0,0 1 0 15,-1 2 0-15,1-3 0 0,-3 3 0 0,0 0 0 16,-4 0 0-16,1 1 0 0,-3-1 20 0,0 2 0 0,-3 1 1 16,-4 5 0-16,1 0-10 0,-3 3-3 0,-3 2 0 0,0 3 0 15,-3 0-8-15,-3 2 0 0,0 1 9 0,-3 2-9 16,-3 3 8-16,-3 3-8 0,-3 2 8 0,-3 5-8 16,-3 1 0-16,0 4-12 0,-6 1 2 0,3 0 0 31,-3 0-46-31,3-6-10 0,-3 1-2 0,3-1-556 0,0-7-111 0</inkml:trace>
  <inkml:trace contextRef="#ctx0" brushRef="#br0" timeOffset="163024.925">13867 14650 2336 0,'0'0'52'0,"0"0"10"0,0 0 2 0,-3 5 1 0,0 3-52 15,3 3-13-15,0 2 0 0,0 8 0 0,0 3 0 0,0 5 0 16,0 3-12-16,-3 5 12 0,3 5-12 0,0 1 4 16,0-1 8-16,3 0-13 0,0 1-8 0,3-1-2 15,-3-5 0-15,3 0 0 16,0-5-4-16,-1-3-1 0,-2 0 0 0,3-8 0 16,0 0-26-16,-3-2-6 0,3-6 0 0,-3-2-816 15</inkml:trace>
  <inkml:trace contextRef="#ctx0" brushRef="#br0" timeOffset="163344.919">13864 14960 1713 0,'-6'-16'48'0,"6"10"12"0,-3-4-48 0,3-1-12 0,0 1 0 0,3-4 0 15,0 1 97-15,0 0 18 0,6 0 3 0,0-1 1 16,2-1-51-16,7-1-9 0,-3 0-3 0,6 0 0 16,0 0-30-16,0 3-6 0,3 0-2 0,-1 2 0 15,1 3-18-15,0 0 0 0,0 8 8 0,-3 0-8 16,-1 8 0-16,1 0 0 0,0 5 0 0,-3 6 0 15,-3 5-16-15,0 2 2 0,0 8 1 0,-3 6 0 16,-4 0 13-16,-2 2-11 0,0 3 11 0,3-5-10 16,-6 0 10-16,6-1 0 0,-6-7 10 0,6-6-10 15,-3-2 8-15,6-8-8 0,-3-3 0 0,0-5 9 16,3 0 16-16,3-5 3 0,0-8 1 0,-1-3 0 16,-2-3 15-16,3-2 2 0,0-6 1 0,3 1 0 15,3-3-12-15,-6-1-3 0,3 4 0 0,-4-3 0 16,1 0-16-16,0 2-4 0,-6 3-1 0,3 0 0 0,0 3-11 15,-3 3 0-15,0 2 0 0,0-3-11 16,0 3-97-16,-3 0-20 0,2 0-4 0,1 3-945 16</inkml:trace>
  <inkml:trace contextRef="#ctx0" brushRef="#br0" timeOffset="163744.748">15236 14012 2572 0,'-6'-8'73'0,"3"8"15"0,-3 0-70 0,0 8-18 0,-3 6 0 0,-3 4 0 32,-3 3-32-32,0 6-11 0,-2 4-1 0,-4 7-1 15,-3 1-25-15,0 4-5 0,-6 4-1 0,4 1 0 16,-1-3-12-16,-3 0-2 0,3-6-1 0,0-4 0 0,4-6 54 0,2-8 10 0,-3-2 3 0,6-4 0 15,-3-4 89-15,3 0 19 0,4-3 3 0,-1 0 1 16,-3-3-15-16,3-3-2 0,3 4-1 0,-3-4 0 16,3 4-38-16,0-4-8 0,0 1-2 0,3 2 0 15,1-5-2-15,2 3-1 0,0-3 0 0,6 0 0 16,0 0 2-16,0 0 1 0,0 0 0 0,0 0 0 16,9 0-9-16,2-5-1 0,1 2-1 0,0-2 0 15,3-3-3-15,0 2 0 0,3-1 0 0,3-4 0 16,0 0-8-16,-1-2 0 0,4 0 0 0,0 0 0 15,-3 2-11-15,0-2-7 0,0 0-2 0,2-3 0 16,-2 3-20-16,0-1-4 0,0 4 0 0,-3-4-1 16,0 4 12-16,-1 2 2 0,-5-3 1 0,3 3 0 15,-3 1-2-15,-3-1-1 0,0 0 0 0,-3 2 0 16,0-2-95-16,0 3-18 0,-3 0-4 0</inkml:trace>
  <inkml:trace contextRef="#ctx0" brushRef="#br0" timeOffset="164278.794">14804 13893 1443 0,'0'0'32'0,"-3"6"6"0,-3-1 2 0,0 3 0 0,0 2-32 16,1 1-8-16,2 2 0 0,0 3 0 0,0 8 29 0,6 0 4 0,-3 2 1 0,6 6 0 15,-1 2-2-15,1 3 0 0,0 6 0 0,3 2 0 16,3 2 8-16,0 6 2 0,0 3 0 0,0-1 0 15,0 1-14-15,0-3-4 0,0 5 0 0,0-2 0 16,-4-4-12-16,7 1-4 0,-6-2 0 0,0-1 0 16,0-5-8-16,-3-3 0 0,-3-5 9 0,3-2-9 15,0-4 11-15,0-1-3 0,0-9 0 0,0 0 0 16,3-5 12-16,-3-3 3 0,-3-2 0 0,6-3 0 16,0-6 14-16,-3-2 3 0,-6 0 1 0,5 0 0 15,1-8-11-15,-3 3-2 0,0-8-1 0,0-1 0 16,-3 1-27-16,3-5 0 0,-6-6 0 0,0 0 0 15,0 0-31 1,-3 0-5-16,3-2 0 0,-5 2-1 0,2 0 10 0,-3 3 3 0,0 3 0 0,0-3 0 0,-3 7 24 16,3 1 0-16,-3 0 0 0,0 2 0 0,0 1 11 15,3 2 1-15,0 2 0 0,3 1 0 0,0 3 8 0,6 2 1 16,-8-3 1-16,8 3 0 0,-6-3 0 0,6 3 0 16,0 0 0-16,0 0 0 0,0 0 0 0,0-2 0 15,0 2 0-15,3 2 0 0,6 1-3 0,-1 0-1 16,4 2 0-16,0-3 0 0,6 1 1 0,3 5 0 15,0-3 0-15,3 3 0 0,2 5-2 0,1 1 0 16,0 2 0-16,3-1 0 0,2 1-2 0,4 3-1 16,6-1 0-16,5 4 0 0,4 1-6 0,3-4 0 0,-4 2-8 15,1-2 12-15,-1-6-4 0,1 3 0 0,0-6-8 16,-4 3 12-16,-2-5-12 0,3-2 11 0,-7-1-11 0,1-2 10 16,-6 2-22-16,-4-5-4 0,-2 0 0 0,-6 0-771 15,-6-3-153-15</inkml:trace>
  <inkml:trace contextRef="#ctx0" brushRef="#br0" timeOffset="-143891.354">14072 15560 1688 0,'-9'-2'37'0,"3"-1"8"0,3 3 2 0,3 0 0 0,0 0-38 0,0 0-9 15,-3 5 0-15,6 0 0 0,3 3 17 0,-3-2 2 16,3 2 0-16,3-3 0 0,3 0-19 0,0 0 10 15,0 1-10-15,3-4 8 0,2-2-8 0,4-2 12 16,0-4-12-16,3 1 12 0,0-3 8 0,6 3 1 16,-1-6 1-16,4 1 0 0,-3-1 16 0,3 1 3 15,8-1 1-15,1 6 0 0,-3-1-19 0,2 1-4 16,-2 0-1-16,0 0 0 0,-1-1-9 0,4-2-1 16,6 3-8-16,2-3 12 0,4-2-12 0,2 2 9 15,-2-6-9-15,3 6 8 0,-4-7-8 0,1-1 0 0,-1-5 0 16,4-1 0-16,-4-1 11 0,-2-1-3 0,3 3-8 15,-7-3 12-15,-5 3-2 0,-3-1-1 0,-4 1 0 0,1 3 0 16,-6-1-9-16,0 3 10 0,-4 0-10 0,-2 3 10 16,3 3-19-16,-6-1-4 0,-3 0-1 0,-4 4-953 15</inkml:trace>
  <inkml:trace contextRef="#ctx0" brushRef="#br0" timeOffset="-142786.458">14679 17431 2642 0,'-21'-35'75'0,"13"17"17"0,2-1-74 0,-6 6-18 0,3 5 0 0,3 3 0 0,0-8 0 0,3-3 0 15,3-3 0-15,-3 1 0 0,6-1 9 0,0-7-9 16,6-1 0-16,-3-4 9 0,3 4-9 0,0 1 0 16,2 7 9-16,-2-2-9 0,6 2 14 0,-3 6-2 15,0 5 0-15,0-2 0 0,0 7 1 0,-3 6 0 16,0 2 0-16,-6 13 0 0,0 1-5 0,-3 7 0 16,-6 1-8-16,3 5 12 0,-6-1-4 0,0-1 0 15,-3 1-8-15,0-4 12 0,-3-3-12 0,3-3 9 16,0-8-9-16,1 0 8 0,-1 6 8 0,0-3 0 15,3-11 1-15,3-5 0 0,-3-5-17 0,3-3 0 0,0 8-8 16,6 0 8 0,-3-8-149-16,3-11-24 0,0 1-5 0</inkml:trace>
  <inkml:trace contextRef="#ctx0" brushRef="#br0" timeOffset="-141543.925">15343 17418 2736 0,'-18'18'60'0,"9"-10"13"0,-3 3 3 0,6-3 0 0,-3 5-61 0,4 0-15 0,-1-5 0 0,3-5 0 32,0-1-152-32,3-2-34 0,0 0-6 0</inkml:trace>
  <inkml:trace contextRef="#ctx0" brushRef="#br0" timeOffset="-141168.818">16066 16759 2505 0,'0'0'55'0,"-3"10"11"0,-3-2 2 0,3 11 4 0,3 2-58 0,3 3-14 0,0 5 0 0,3 11 0 31,0 5-31-31,0 5-9 0,0 3-1 0,3 5-1 0,0-5 21 0,0 5 4 0,0-8 1 0,0 1 0 32,0-1-136-32</inkml:trace>
  <inkml:trace contextRef="#ctx0" brushRef="#br0" timeOffset="-140995.84">16611 17365 2646 0,'0'0'58'0,"0"0"12"0,0 0 2 0,6 8 3 0,0-3-60 0,0 0-15 16,6 0 0-16,-3-2-781 16,-3 5-159-16</inkml:trace>
  <inkml:trace contextRef="#ctx0" brushRef="#br0" timeOffset="-140451.619">17162 16857 2862 0,'-6'-8'63'0,"6"8"13"0,9-6 2 0,0 1 2 0,6 2-64 0,2-2-16 15,7 5 0-15,3 5 0 0,0 1 0 0,-3 2-9 16,-4 0 1-16,1 10 0 0,3-5-4 0,-3 11 0 15,-3 0 0-15,-3 5 0 0,-6 5-7 0,-9 11-1 16,-6-5-1-16,0 5 0 16,0-5-4-16,-9-3-1 0,-3-8 0 0,-9 3 0 0,0-6 67 0,4-2 14 15,5-8 2-15,3 2 1 0,0 1-5 0,3-11-1 16,3-3 0-16,9-5 0 0,6 3-18 0,3-3-4 16,0-3-1-16,9-2 0 0,9-3-20 0,2-3-9 0,1-5 8 15,3 1-8-15,0-7 0 0,2 4 0 0,4-3 0 0,0 0-927 16,5 2-185-16</inkml:trace>
  <inkml:trace contextRef="#ctx0" brushRef="#br0" timeOffset="-139064.908">17671 17574 2296 0,'-6'0'51'0,"0"5"10"0,-6-2 3 0,0 2 0 0,0 0-52 0,0 3-12 0,3 5 0 0,-3-2 0 16,0 2 0-16,1 3-12 0,-4 3 3 0,3 2 0 16,0 3 9-16,-3 2 0 0,-3 14 0 0,3-17 0 15,3-9 9-15,3-6 7 0,0 5 2 0,1 0 0 16,5-5 12-16,0 3 2 0,6-9 1 0,-3-2 0 16,0 0-33-16,8 6 0 0,7-1 0 0,0-5 0 15,3-5 0-15,0 5 0 0,0-6 0 0,0-2 0 16,3 3 0-16,-1-3 0 0,4-5 0 0,0 5 0 15,3-5 0-15,3-1 0 0,-4 1 9 0,4-3-9 16,-6 3 28-16,-3 0 0 0,0 0 0 0,-7 5 0 16,-2-5-5-16,-3 7-2 0,-3-2 0 0,-6 0 0 15,-3-2-5-15,-6 7 0 0,-3-2-1 0,-2 0 0 16,-4-3-4-16,-6 2-1 0,0 1 0 0,3-3 0 0,-3 3-10 16,1-3 0-16,2 3 9 0,3-3-9 0,3 0 0 0,0-3 0 15,3 3-12-15,0-5 4 16,0 0-125-16,4-1-25 0,5-4-5 0,-3-1-1 0</inkml:trace>
  <inkml:trace contextRef="#ctx0" brushRef="#br0" timeOffset="-116970.164">18540 17814 2916 0,'-9'0'259'0,"0"-5"-207"16,0 5-42-16,0-5-10 0,0 2 0 0,0-2-9 16,0-3 9-16,3-3-13 0,-3-2-7 0,-2 0 0 15,-1-3-1-15,3-2 0 16,0 4-8-16,-3-7-2 0,0-3 0 0,-3 6 0 0,3-1 31 0,0-2 0 16,-3 3 0-16,1 4 0 0,-1 1 17 0,0 10 10 0,3-2 1 15,-6 10 1-15,6 3-19 0,-3 6-10 16,6-1 10-16,-3 13-10 0,3-2 15 0,6 5-3 0,1 3-1 0,2 5 0 15,2-3-11-15,1 6 0 0,6-8 0 0,0 2 0 16,3-2 0-16,0-6 0 0,3-7 0 0,-3 0 0 16,3-4 0-16,0-4 0 0,-3-8 0 0,2-1 0 15,1-7 0-15,-3 0 0 0,3-9 0 0,-3 1 0 16,0-5 0-16,-3-3 0 0,0-3-11 0,0-3 11 16,-6-2-9-16,3-3 9 0,-3 1-10 0,-3-9 10 15,0 0-15-15,-3-5 3 0,-3 0 1 0,3 0 0 16,0 3 0-16,-3 2 0 0,3 3 0 0,0 11 0 15,-3 5 11-15,3 2 0 0,0 6 0 0,0 8 0 16,0-1 8-16,3 6 6 0,0 0 2 0,-3 11 0 16,0 5-6-16,3 8-1 0,0 2 0 0,0 6 0 15,3 2 0-15,3 6 0 0,0 2 0 0,0-2 0 0,3 0-9 16,0-6 12-16,3-2-12 0,3-6 12 0,-1 6-12 0,1-11 8 16,0-2-8-16,0-1 8 0,3-2-22 0,-3-5-5 15,0-3-1-15,0-3 0 16,-1-3-5-16,1-2-2 0,0-2 0 0,0-3 0 15,-3-3 0-15,0-3 0 0,-3-2 0 0,3-3 0 0,-3 3 9 0,0-3 2 16,0 0 0-16,-1 3 0 0,1-1 16 0,-3 1 0 16,0 0 0-16,0 2 0 0,0-2 13 0,0 5 3 15,0-5 1-15,-6 2 0 0,3-2 5 0,0 5 1 16,0-5 0-16,-3 0 0 0,-3 5-9 0,3-5-2 16,-6 2 0-16,0-2 0 0,-3 5-12 0,0-3 0 15,-3 3 8-15,3 8-8 0,-2-5 0 0,-7 10 0 0,3 3 8 16,3 3-8-16,-3 5 11 0,3 2-1 0,0 1 0 15,0 7 0-15,6-2 16 0,3 0 3 0,0 0 1 0,3 2 0 16,3-5-9-16,0 3-1 0,6-5-1 0,3-3 0 16,0 2-11-16,6-10-8 0,-3 3 9 0,3-9-9 15,3 4 0-15,-1-6 0 0,-2 0 0 0,0-6 0 32,0-2-24-32,-3 3-8 0,3-3-2 0,-3-5 0 15,-4 5-122-15,1-5-25 0,0 2-5 0,-3-2-558 0,0 0-112 0</inkml:trace>
  <inkml:trace contextRef="#ctx0" brushRef="#br0" timeOffset="-116820.386">18855 17640 1933 0,'0'0'42'0,"-6"0"9"0,-2 0 1 0,2 0 4 0,-3-3-45 0,3 3-11 0,0-5 0 0,0 5 0 15,3 0 107-15,3 0 19 0,0 0 4 0,0 0 1 16,3-5-59-16,6 2-12 0,0-2-3 0,3-1 0 16,-1 4-29-16,4-4-7 0,0 1-1 0,3 2 0 0,0 1-20 15,3 2-13-15,0-3 1 0,-1 3 1 16,1-5-193-16,0 5-40 0,-3-5-7 0</inkml:trace>
  <inkml:trace contextRef="#ctx0" brushRef="#br0" timeOffset="-116219.438">18980 17320 2434 0,'0'0'69'0,"-6"0"15"0,1 5-68 0,2 3-16 16,0-3 0-16,0 8 0 0,6 6 53 0,0 2 7 15,0 6 2-15,2 10 0 0,1-3-41 0,3 6-8 0,3 5-1 0,6-6-1 16,-3 1-11-16,3-3 12 15,0-5-12-15,3-6 12 16,-1-5-40-16,1-2-7 0,0-3-1 0,0-11-1 16,3 0-131-16,-3-5-25 0,-1-5-6 0,1-3-1 15,-3-5-28-15,0-6-5 0,3 1-2 0,-3 2 0 16,-3-8 97-16,-1 6 19 0,1-9 4 0,0 6 1 0,-3 0 114 0,-3-3 24 0,3 6 4 0,-3-4 0 16,-3 4 160-16,0 5 31 0,-3-1 6 0,0 1 2 15,-3 5-14-15,-3 3-2 0,-3 5-1 0,0 0 0 16,-3 5-69-16,-3 8-13 0,0 1-4 0,0 7 0 15,-3 5-64-15,0 6-14 0,3 0-2 0,1-6-1 16,-1 1 7-16,3-1 2 0,0-7 0 0,6-6 0 16,3 5-16-16,3-10-4 0,0 0 0 0,3-2 0 15,3-6-32-15,0-6-16 0,0 4 2 0,5-9 0 16,-2-2-29-16,0 0-5 0,0-8-2 16,0 7 0-16,-3-7-6 0,0 3-2 0,-3-6 0 0,-6 8 0 15,0-3 38-15,0 1 8 0,0 10 2 0,0-3 0 0,0 11 22 16,0 0 5-16,0 0 1 0,0 0 0 0,-3 6 20 0,3 7 4 15,0 0 1-15,3 0 0 0,3 1-7 0,0 4-2 16,3-5 0-16,0 6 0 0,3-11-4 0,-1 5-1 16,1-2 0-16,6-3 0 0,0-3-17 0,0-3-4 15,0 4-8-15,3-6 12 0,-4 0-12 0,-2-6-12 16,0 6 3-16,-3-7 0 16,3 7-38-16,-6-6-7 0,0-2-2 0,0 3 0 15,-3-3-92-15,-3 0-20 0,3-2-3 0,-6 4-1 16,0-2-10-16,0 3-2 0,-3-3-1 0,3 3 0 15,0-3 81-15,-3 3 17 0,3-3 3 0,-3-6 1 16,0 4 15-16,0-3 2 0,-3-1 1 0,3 1 0 0,0-8 41 0,0 8 8 0,0-6 1 0,0 6 1 16,0-6 92-16,3 6 18 0,0-3 4 0,0 0 1 15,0 3 77-15,0 0 15 0,6-3 3 0,0 6 1 16,0-4-75-16,0 1-15 0,3 5-3 0,3 3-1 16,-3 0-68-16,2 2-14 0,1-2-2 0,0 5-1122 15</inkml:trace>
  <inkml:trace contextRef="#ctx0" brushRef="#br0" timeOffset="-116102.72">19903 17595 2859 0,'0'0'81'0,"0"0"18"0,0 0-79 0,3 5-20 0,-3-5 0 0,6 8 0 16,6-3 0-16,3-5 10 0,-3 0-10 0,3 0-815 15,0-5-168-15</inkml:trace>
  <inkml:trace contextRef="#ctx0" brushRef="#br0" timeOffset="-115920.433">20073 16928 2930 0,'0'0'64'0,"-6"13"14"0,0 6 2 0,0 5 3 0,9 5-67 0,0 8-16 0,3 2 0 15,0 4 0-15,3-1 0 0,0 0 0 16,0 1-11-16,3-1 11 0,2 0-27 0,1-2 2 15,0 0 0-15,3-6 0 16,0-2-147-16,-3-6-28 0,3-7-7 0,-1-6-503 0,1 0-101 16</inkml:trace>
  <inkml:trace contextRef="#ctx0" brushRef="#br0" timeOffset="-115284.66">20484 17399 2610 0,'0'0'57'0,"0"0"12"0,0 0 3 0,6-3 1 0,-1-2-58 0,4-3-15 0,3-2 0 0,0 2 0 15,0-6 39-15,-3 6 5 0,3-2 0 0,-3-3 1 16,3-1-45-16,-6 1-13 0,0 0-1 0,-6 0 0 16,0-1-72-16,-3 1-14 15,-3 5-4-15,-3-2 0 0,-3 4 11 0,-3-1 1 16,-3 7 1-16,-3 5 0 0,1 3 113 0,-1 2 22 0,-3 4 5 0,3 1 1 0,0 4 28 16,3-1 6-16,0 4 0 0,7-4 1 15,-4 9-37-15,6-4-8 0,0 1-2 0,3-5 0 0,0 5 8 16,3-3 2-16,6-3 0 0,0 1 0 0,3-6-16 15,6 0-4-15,3-5 0 0,0 0 0 0,2-3-28 0,4 1 8 16,0-6-8-16,3-6 0 16,0 1-41-16,0-3-11 0,2-5-3 0,1 2 0 15,0-5-45-15,0-2-10 0,-1 5-2 0,1-6 0 16,0 6 31-16,-3-6 5 0,3 4 2 0,-4-4 0 0,4 6 53 0,-3 0 10 16,0-6 3-16,-3 6 0 0,-6 0 59 0,-1-1 12 15,-5 1 2-15,0 5 1 0,-6-2 29 0,-3 2 5 16,-3-6 2-16,-3 9 0 0,0 3-10 0,-5-4-3 15,-7 6 0-15,0 0 0 0,-3 8-45 0,3 3-8 0,-3-3-3 0,3 10 0 16,1-2 1-16,-1 3 0 0,6 4 0 16,0-1 0-16,3 1-4 0,6-1-1 0,0-4 0 0,6-5 0 15,0 1-19-15,6-6-10 0,0-1 10 0,6-1-10 16,0-6 0-16,2-6-8 0,1-7-1 0,3 0 0 31,0-6-17-31,0-4-3 0,-3-1-1 0,-3-3 0 16,-1 1-10-16,1-6-3 0,-6 6 0 0,-3-1 0 0,0-4 28 0,-3 1 6 0,-3 1 1 0,0 0 0 15,-6-3 8-15,3 6 9 0,-6 0-1 0,6 2-8 16,-6 5 21-16,3 3-2 0,-6 3-1 0,4 3 0 16,2 4 11-16,-3 4 3 0,0-4 0 0,0 6 0 15,0 0-12-15,6 0-3 0,-3 8 0 0,3-2 0 16,0-1-17-16,3 3 0 0,0 5 8 0,3 0-8 16,-3-2 0-16,6 5 0 0,0 2 8 0,6 1-8 15,-3-1 9-15,6 1-1 0,-1 5-8 0,1-1 12 16,0 4-12-16,3-3 8 0,3-1-8 0,-3 1 0 0,3-3 0 15,-1 3-8-15,1-3-1 0,0 3 0 16,0-8-139-16,0 3-27 0,0-1-5 0,2-10-680 16,-2 0-136-16</inkml:trace>
  <inkml:trace contextRef="#ctx0" brushRef="#br0" timeOffset="-114767.003">18611 18148 2872 0,'0'0'64'0,"0"0"12"0,0-8 4 0,6 3 0 0,12 5-64 0,3-6-16 16,9-2 0-16,5 3 0 15,7-3-22-15,9-2-7 0,5-4-2 0,13 1 0 0,5 0 19 0,7-8 3 16,2-1 1-16,6-4 0 0,9-6 35 0,4 1 7 15,2-1 2-15,6 0 0 0,9 3-4 0,-3 0-1 16,0 0 0-16,6 2 0 0,0 1-31 0,0-1 0 0,0-2 0 16,-3 8 0-1,0-5-97-15,0 2-19 0,-5-3-4 0,2 1-687 0,-3-1-137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9-13T23:43:02.3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19489 12126 2152 0,'-9'-29'48'0,"4"16"9"0,2-3 3 0,0-3 0 0,0 3-48 0,0 3-12 16,3 2 0-16,0 4 0 0,3 1 0 0,-3 6 0 15,0 0 0-15,0 0 0 0,9 0-12 0,-9 0-7 16,8 3-1-16,1 2-1 0,3 3 21 0,-3-3-9 15,3 3 9-15,0 0 0 0,0 0 0 0,6-5 9 0,-3-3 1 0,3-3 0 16,2-2 39-16,4-3 8 0,3-3 2 0,3-2 0 16,0-3-3-16,8 0-1 0,-2-2 0 0,6 2 0 15,2 0-39-15,1 3-7 0,0 5-1 0,-1 3-8 16,-5 2 0-16,3 3 0 0,-7 3 0 0,1 2 0 16,0 0 0-16,-4 3 0 0,1 0 0 0,3 3 0 15,0-1 0-15,-1 1-9 0,-2-3 9 0,-3 0 0 16,3 0 0-16,-1-3 0 0,-2 0 0 0,-3 1 0 15,3-4 0-15,-1 4 8 0,-5-4-8 0,6 1 8 16,-3-3-8-16,3 5 0 0,-1-2 0 0,-2 2 8 16,3 0-8-16,-3 1 0 0,-1-1 0 0,-2 0 0 15,3 3 0-15,-3 0 0 0,0 0 0 0,-3 3 0 16,-1-1 0-16,1 1 0 0,0-3 8 0,-3 2-8 16,3 1 10-16,0-3-2 0,-4 2-8 0,7-2 12 0,0-2-2 15,0-1-1-15,0 0 0 0,2-2 0 0,1-1 4 0,3 1 1 16,3-3 0-16,0 0 0 0,-1 0 0 0,-2-3 0 15,0 1 0-15,-3 2 0 0,2 0-14 0,-5 0 0 16,3-3 0-16,-3 6 0 0,0-3 0 0,2 2 8 16,1 1-8-16,3-3 12 0,0 3-12 0,-4 2 0 15,1-2 0-15,3-1 0 0,-3 1 0 0,0 0 11 16,2-1-2-16,1 1 0 0,-3 0-1 0,3-3 0 16,2 0 0-16,4-3 0 0,0 3-8 0,3-3 0 15,-1 3 9-15,1-2-9 0,0-1 8 0,-1 0-8 16,-8 1 10-16,6-1-10 0,-6-2 0 0,-1 2 0 0,-2 0 0 15,0 1 0-15,-3-3 0 0,3 5 0 16,-1-3 0-16,1 0 0 0,6 3 0 0,-3-2 0 0,-4-1 0 0,-2 0 0 16,0 3 0-16,0-2 0 0,0-1 0 0,2 0 0 15,-5 3 0-15,0-2 0 0,0-1 0 0,3 3 9 16,-3 0-9-16,-1-3 0 0,1 1 0 0,0-1 8 16,0 1-8-16,3-1 0 0,-3 3 0 0,5-3 0 15,-2 1 0-15,3 2 8 0,-3-3-8 0,0 3 0 16,-1-3 0-16,-2 1 8 0,0 2-8 0,0 0 0 15,0 0 0-15,6-3 0 0,-7 0 0 0,1 1 0 16,3-1 0-16,0 0 10 0,0 3 1 0,2-2 0 16,1-1-2-16,3 0 0 0,9 1 0 0,-4-1 0 15,1 1-9-15,3-1 0 0,-6 3 0 0,5-3 0 16,-5 1 0-16,6 2 0 0,-7 0 0 0,-2 0-11 16,9 0 1-16,-6 0 0 0,2 0 0 0,1 0 0 15,-6 2 0-15,6-2 0 0,-4 0 0 0,-2 0 0 0,0 0-2 16,0-2-1-16,-7-1 0 0,4 3 0 0,-6 0 13 15,3-3-9-15,-6 1 9 0,0-4-8 0,-4 4-2 0,1 2 0 16,-9-3 0-16,9 0 0 0,-6 1 10 0,-3-1-8 16,-6 3 8-16,0 0-8 0,0-5 8 0,6 2 8 15,-6 3-8-15,0-8 11 0,3 0-1 0,-3 0 0 16,0 0 0-16,0-2 0 0,0-1-10 0,-3-2 8 16,-3 0-8-16,6 0 8 0,-3-3-8 0,0 0-11 15,0-5 3-15,0 0 0 0,-6-3-6 0,0-3-1 16,3 1 0-16,-9-3 0 0,10 0 15 0,-10 5 0 15,3 0 12-15,-6 0-12 0,6 6-9 0,-9-1-9 0,-3 6-2 16,0-3 0-16,-2 3 32 0,-4 2 5 0,-6 1 2 0,6-1 0 16,1 3-19-16,-1 0-12 0,-3-2 1 0,3 4 1 15,1-2 10-15,2 3 11 0,-3-3-3 0,-6 3 0 16,7-3 3-16,-13 3 0 0,3-3 0 0,-2 2 0 16,-4 1-11-16,3 0 0 0,-2-1-10 0,2 4 10 15,0-6 0-15,1 5 0 0,-7-2 0 0,6 2 10 16,-2 1 2-16,-1-1 0 0,3 0 0 0,1 1 0 15,2 2-2-15,9-3 0 0,-3 3 0 0,7 0 0 16,-7 0-10-16,12 0 0 0,-9-3 0 0,1 1 0 16,2 2-8-16,-6 2-1 0,-3 1 0 0,-2 0 0 15,-7-1-3-15,0 4 0 0,7 2 0 0,-7-3 0 16,3 5-2-16,-5 1-1 0,-4 2 0 0,-3 1 0 16,-5-1 15-16,-4 5 0 0,1-2 9 0,-1 3-9 15,4-1-16-15,-4 3-10 0,-5 3-2 16,-1-5 0-16,-2-1 20 0,6-2 8 0,2 0-8 0,1-3 8 15,-1-2 20-15,1-1 10 0,-1-2 2 0,-2-2 0 0,5-4-15 0,3 4-2 16,4-4-1-16,-1-2 0 0,-2 0-2 0,-1 3 0 16,-2-3 0-16,2 5 0 0,-2-2-12 0,2-1 0 15,0 4 0-15,1-1 0 0,-4-2 0 0,-5 5 0 16,-1-1 0-16,4 4 0 0,-1 0-10 0,4-1-2 16,2-2 0-16,4 0 0 0,-4-3 12 0,4 1 0 15,2-6 0-15,0 0-8 0,4 2 8 0,5-2 0 16,3 0 0-16,4-2 8 0,-1 2-8 0,6 0 0 15,-3-3 0-15,4 3 0 0,-4-3 0 0,3 6 0 0,-3-3 0 16,4 3 0-16,-4 2 0 0,0 0-12 0,0 3 12 16,1 3-12-16,-1-1-8 0,0 1-1 0,6 0-1 15,1 2 0-15,-4-3 12 0,3 4 10 0,3-1-13 0,-3 3 5 16,4-3 8-16,2 0-8 0,0 0 8 0,3-2-8 16,0 0 8-16,3-1 0 0,3-2 0 0,1 0-8 15,2 0 8-15,3 0 0 0,3-3 0 0,0 0 0 16,3-5 0-16,-3 6-8 0,3 2 8 0,0-3-8 15,6 0-7-15,0 3-1 0,3 0 0 0,0 0 0 32,-1 0-24-32,10 0-4 0,-3 0-2 0,3 2 0 0,3 4-23 0,0-1-5 15,0 3-1-15,2 0-905 0</inkml:trace>
  <inkml:trace contextRef="#ctx0" brushRef="#br0" timeOffset="2077.058">9152 15409 2246 0,'-30'-21'49'0,"21"13"11"0,3-5 1 0,0 2 3 0,3 1-52 0,0-1-12 0,6 6 0 15,-3 5 0 1,6 0-20-16,3 3-6 0,3-1-2 0,3-2 0 0,3 6 17 0,6-1 11 0,2-3-13 0,1 4 5 16,3-1 8-16,6-2 0 0,5-3 0 0,7 0-8 15,3-6 8-15,5 1 0 0,1-5 0 0,2-1 0 16,4-8 0-16,2 1 14 0,10-6-3 0,-1-2-1 15,0-1 6-15,7-2 0 0,-4 3 1 0,4-1 0 16,-1 1-5-16,3 5-2 0,-2 2 0 0,2 3 0 16,3 0-10-16,4 6 0 0,-4 4 0 0,0 1 8 15,-2 5-8-15,-1 0 0 0,3 5 0 0,1 1 0 16,-7-1 0-16,3 3 0 0,-2-3 0 0,-1 3 0 16,6-3 0-16,-2 1 0 0,-4-4 0 0,3 1 0 15,1-3 9-15,-1 0 0 0,0 0 0 0,1-3 0 16,-4 3 2-16,3 0 0 0,7-2 0 0,2 2 0 15,-3 0-11-15,1-3 10 0,2 6-10 0,3-3 10 16,0 0-10-16,4 2 8 0,-1 1-8 0,0 0 8 16,6-3 2-16,0 5 0 0,-2 0 0 0,2 1 0 0,6-1 13 15,0 0 2-15,-3 0 1 0,6 1 0 0,3-4-26 16,1 1-11-16,-10 0 1 0,9 2 0 0,3-2 10 0,0-1 11 16,0 1-3-16,0 0 0 0,6-1-8 0,3 3 0 15,-3 1 0-15,0-1 8 16,3 3-31-16,3 0-6 0,0 3-2 0,3 4 0 15,0 1-104-15,12 5-21 0,8 11-4 0</inkml:trace>
  <inkml:trace contextRef="#ctx0" brushRef="#br0" timeOffset="3131.979">3770 15679 1900 0,'-27'-26'54'0,"15"13"11"0,4-3-52 0,5 0-13 0,3-5 0 0,9-1 0 16,-1 1 13-16,7 0 0 15,3 3 0-15,6-1 0 0,6-2-13 0,3 2 0 0,2 1 0 0,10 2 0 16,5 0 0-16,7 3 0 0,0-3 8 0,-1 5-8 15,10 3 0-15,-1-5 0 0,7 11 0 0,2-4 0 16,0 1 0-16,1 0 0 0,2 2 8 0,7-2-8 16,2 0 8-16,0-1-8 0,-5-2 11 0,2 3-11 15,6 0 8-15,-5-3-8 0,2 0 0 0,-3 0 0 16,-2 3 0-16,-4-3 0 0,0 2 0 0,1 1 0 16,-1 0 0-16,-5-1 0 0,-7 1 0 0,-2 0 0 15,-4 0 0-15,1-1 0 0,5 1 8 0,-5 0-8 16,-4-1 10-16,-2 4-2 0,-4-1 0 0,1-2 0 15,-6 0 9-15,-1-1 2 0,1 1 0 0,0-3 0 16,-7 3-19-16,4-3 0 0,-6 3-13 0,-1-3 5 16,-2 2 8-16,-3 1 0 0,-3 0 8 0,-1-1-8 15,1 1 0-15,-3 2-13 0,-6 1 1 0,0 2-872 16</inkml:trace>
  <inkml:trace contextRef="#ctx0" brushRef="#br0" timeOffset="4528.168">3580 13430 1940 0,'-30'-45'43'0,"18"19"9"0,0-3 1 0,0-6 1 0,3 6-43 0,3 0-11 16,3 8 0-16,6 0 0 0,3 8 21 0,3 2 3 16,0 3 0-16,6 5 0 0,6 3-24 0,0 3 0 15,5 2 0-15,4 3 0 0,-3 3 0 0,6-1 0 16,0 4 0-16,2-1 0 0,4 0 0 0,6 3 0 16,5-3 0-16,4 3 0 0,-1-3 0 0,7-2 0 15,-4-1 0-15,7-4 0 0,-1-4 0 0,7-2 0 0,5-5 0 16,-2-5 0-16,5-1 0 0,-2-5 0 15,5-5 0-15,0 0 0 0,4-6 0 0,2 1 0 0,0-3 0 16,4-3 0-16,2 3 0 0,0-3 0 0,-3 6 0 0,10-1 0 16,-1 1 0-16,0 5 0 0,0-1 0 0,-2 4 0 15,-1 2 0-15,6 5 0 0,3 4 0 0,0-1 0 16,4 5 0-16,2-2 0 0,6 2 0 0,3 0 0 16,6-2 0-16,-3 0 0 0,-6-1 0 0,0 1 0 15,3-5 0-15,-3 2 0 0,3-3 0 0,-6 0 0 16,-3 1 0-16,1-3 0 0,-1 5 0 0,0 0 0 15,-9 0 0-15,0 3 0 0,1 2 0 0,-7 3 0 16,-9 0 0-16,0 0 0 0,1 3 0 0,-4-1 0 16,0 4 0-16,-2-1 0 0,-7 0 0 0,1-2 0 15,-4 2 0-15,-3 0 0 0,1 1 0 0,-4-4 0 16,-5 1 10-16,-3-3-2 0,-7 0-8 0,-2 0 12 16,-1-3 1-16,-5 1 0 0,-6-1 0 0,-3-2 0 0,-4-1-3 15,-2 1-1-15,-3 0 0 0,-3 0 0 0,-3 2 27 16,-4 0 6-16,-2-2 1 0,0 2 0 0,-3-2-15 0,-3 5-4 15,-6 0 0-15,0 0 0 0,6-3 7 0,-6 3 1 16,0 0 0-16,0 0 0 0,0 0-22 0,0 0-10 16,0 0 10-16,0 0-10 0,0 0 8 0,0 0-8 15,0 0 0-15,0 0 9 0,0 0-9 0,0 0 8 16,0 0-8-16,0 0 8 0,0 0-8 0,0 0 0 16,0 6 0-16,0-6 0 0,0 8 0 0,0-3 0 15,0-5 0-15,-3 8 0 0,6 0 0 0,-3-8-9 16,0 0 9-16,-3 5-10 15,0 3-14-15,3-8-2 0,-3 5-1 0,-3 3 0 0,0-3 27 0,3-2 0 0,-3 2 0 16,6-5-8-16,-6 6 8 0,0-4 0 0,6-2 0 0,0 0 0 16,0 0 0-16,-6 6-12 0,6-6 12 0,0 0-12 15,0 0-9-15,0 0-3 0,0 0 0 0,0 0 0 32,0 0-108-32,0 0-23 0,0 0-4 0,6 2-1 0</inkml:trace>
  <inkml:trace contextRef="#ctx0" brushRef="#br0" timeOffset="5547.706">9384 13356 1018 0,'-60'-8'28'0,"31"6"8"0,-7-4-28 0,-15 4-8 0,-5-4 0 0,-10 4 0 16,-2 4 47-16,-10-4 8 0,-5 2 1 0,-9 2 1 15,-3 4-14-15,-10-1-3 0,-8 3-1 0,0 5 0 16,-9-2-15-16,-6-1-2 0,-6 4-1 0,-6-7 0 15,0-1 23-15,-5-6 4 0,-1-3 0 0,-3-5 1 16,-6-5 13-16,3-3 2 0,1-8 1 0,-1-2 0 16,0-1-38-16,-6 1-8 0,-3-6-2 0,4 3 0 15,2 5 7-15,0 0 0 0,0 3 1 0,1 8 0 16,-4 2 6-16,3 3 1 0,-3 6 0 0,6 7 0 16,1 8-8-16,-1 6 0 0,-3 2-1 0,9 5 0 0,15 6-12 15,3 0-3-15,0-3 0 0,15 3 0 0,6-3 7 16,6-5 1-16,6 0 0 0,11-9 0 0,10-4-16 15,8-3-15-15,16-8 3 0,2-3 1 0,12-2 11 0,10-6 0 16,5 1 10-16,9-9-10 0,9 1 12 0,3-9-4 16,9 1-8-16,6-8 12 0,14-4-23 0,13-1-5 15,9-6 0-15,8 0-1 0,4-3 17 0,14 1-8 16,6-4 8-16,10 4 0 0,8-1-8 0,6 0 8 16,9-2 0-16,12 5 0 0,3 3-9 0,6 0 9 15,9-1 0-15,9 1-9 0,8 0 9 0,-2-3 0 16,3 2 0-16,5-4-8 0,4 2 8 0,3 2 0 15,2 1 0-15,4 2 0 0,-3 6 0 0,-1 2 8 16,1 6-8-16,-4 2 0 0,-5 8 0 0,6 3 0 0,-7 5 0 0,10 8 0 16,2 2 0-16,-2 9 0 0,-6 5 0 0,-4 8 0 15,-2 2 0-15,-3 9 0 0,-4 4 0 0,1 6 0 16,-3 5 0-16,-6 1 0 0,-9 4 0 0,-9 1 0 16,0-1 0-16,-9-2 0 0,-9 0-12 0,-9-5 4 15,0-3-5-15,-12-5-1 0,-11-6 0 0,-10-2 0 16,-9-6 14-16,-8 1-11 0,-3-6 11 0,-10-3-10 15,-11 3 10-15,-3-2 0 0,-9 0 0 0,-13 2 0 16,-8 3 21-16,-8 2 3 0,-13 6 1 0,-12 2 0 16,-9 3 13-16,-17 3 2 0,-13 0 1 0,-14 5 0 15,-6-1-24-15,-9 1-5 0,-13 0 0 0,-8 0-1 16,0 0 1-16,-9-2 1 0,-9-9 0 0,1-7 0 16,-1-6 30-16,-3-8 5 0,3-2 2 0,-6-9 0 15,-3-4-8-15,-3-9-2 0,1-5 0 0,-4-2 0 16,0-6-21-16,0-5-5 0,-2 0-1 0,2-6 0 0,-9 1-13 15,3-3 0-15,-2 2 0 0,-1-2 0 0,-3 8 0 0,-5 0 0 16,-7 8 0-16,0 0 0 0,-2 8 0 0,5 5-10 16,4 5 10-16,5 3-12 0,6 8 12 0,6-3-8 15,9 0 8-15,10-2-8 0,14 2 8 0,-1-2-10 16,7-3 10-16,12 0-10 16,9 0-14-16,15-3-2 0,8-5-1 0,13 6-762 15,11-1-153-15</inkml:trace>
  <inkml:trace contextRef="#ctx0" brushRef="#br0" timeOffset="11752.07">9691 5940 1829 0,'0'-42'52'0,"0"23"11"0,3 1-51 0,0-4-12 0,2 4 0 0,1 2 0 16,3 0 10-16,0 6-1 0,3-4 0 0,3 6 0 15,3 3-9-15,3 0 0 0,3 2 0 0,-1 0 0 0,7 3 0 0,0 3 0 16,3-3 0-16,-1 3 0 0,7-1 0 0,-3-2 0 15,3 3 0-15,-1-3 0 0,1 0 0 0,3 0 0 16,2 0 8-16,4 0-8 0,2 0 11 0,1-3-3 16,0 3-8-16,2-2 12 0,1-1-12 0,-4 0 0 15,4 1 0-15,3-6 0 0,-1 0 8 0,1 0-8 16,-4 3 11-16,4-3-11 0,-7 0 17 0,7 0-3 16,0-3-1-16,-4 3 0 0,7-2 7 0,-7-1 0 15,4 6 1-15,2-3 0 0,-5-3-3 0,2 3-1 16,4 3 0-16,-4-3 0 0,7 3 7 0,-3 5 0 15,-1-3 1-15,-2 3 0 0,-1-2-5 0,1-1-2 16,5 3 0-16,1 0 0 0,2 3-3 0,-2-1-1 0,-1 4 0 16,-2-1 0-16,-4 3-14 0,4-3 0 0,5 0 0 0,-2 3 0 15,-1 3 15-15,1-3-3 0,-7 2-1 0,4-2 0 16,-3 3-11-16,2-3-16 0,1 0 4 0,-1 0 1 16,1-3 11-16,-4 3 8 0,1-3-8 0,-4 3 11 15,-2-2-11-15,5-1 0 0,1-3 0 0,0 1 0 16,-1 2 0-16,1-2 0 0,-4 0 10 0,1-1-10 15,-1 4 0-15,1-4 0 0,3 4 0 0,-1-6-9 16,4 2 9-16,-4 1 0 0,-5 2 0 0,2 0 0 16,-2-2 0-16,3 0 8 0,-1 2-8 0,1 0 0 15,-4-2 0-15,4 2 8 0,-3-2-8 0,-4-3 0 16,1 0 0-16,-7 0 0 0,4 0 0 0,0 0 0 16,-1 0 0-16,1 0 0 0,0 0 0 0,2 0 8 15,-5 0-8-15,0-3 0 0,-4 3 8 0,-2 0-8 16,3 0 15-16,-4 0-2 0,1 0 0 0,0 0 0 0,6 0 5 15,-7-2 1-15,4 2 0 0,-3-3 0 16,2 3-5-16,1 0-1 0,-3 0 0 0,0 0 0 0,-1-3-13 0,1 3 0 16,0 3 0-16,-1-3 0 0,7-3 9 0,-6 1-9 15,2-1 8-15,4 0-8 0,-3 1 0 0,0-4 0 16,-4 4 0-16,1-1 0 0,-3-2 0 0,-1 0 8 16,1 2-8-16,0-2 0 0,0-1 0 0,-1 4 0 15,4-4 0-15,0 4 0 0,0-1 0 0,2 0 12 16,-5 1-2-16,3-1 0 0,-3 3-10 0,2-2-11 0,-2 2 3 15,0-3 0-15,-1 3 8 0,1-3 0 0,9 1 0 16,0-1 0-16,-1-2 0 0,1 5 0 0,0-3 0 16,-4 0 0-16,4-2 0 0,-3 2 12 0,-7-2-2 15,4 2-1-15,3 1-9 0,-4-1 0 0,1-2-12 0,-3 2 12 16,-6 1 0-16,5-1 0 0,7 0 0 0,-3 1 0 16,-6-1 0-16,2 0 8 0,4 3-8 0,-6-5 0 15,0 2 0-15,-1 1 0 0,4-1 0 0,0 3 0 16,6-5 0-16,-7 0 0 0,1 2 0 0,0 0 0 15,6 3 0-15,-4 0 8 0,-2-2-8 0,-3 2 12 16,2 0-12-16,-5 2 0 0,3-2 0 0,-3 0 0 16,3-2 0-16,-4 2 0 0,1 0 0 0,3 0 0 15,-3 0 0-15,0 0 0 0,-1 0 0 0,4 2 0 16,-6 1 0-16,3-3 0 0,-4 3 0 0,1-3 0 16,0 0 0-16,-3 2 0 0,3 1 0 0,-3 0 0 15,-4-3 0-15,4 0 0 0,0 0 0 0,0 0 8 16,0 0-8-16,0 0 8 0,2 0-8 0,4 2 8 0,0-2-8 15,0 3 12-15,-3-1-12 0,2-2 12 0,1 3-12 16,0 2 12-16,3 1-12 0,0-4 12 0,-4 1-12 16,1 0 0-16,3 2 0 0,-3-2 8 0,-1-1-8 0,4 1 8 15,0-1-8-15,0 1 8 0,2 0-8 0,1 2-9 16,0-2 9-16,0-1-13 0,-1-2 13 0,1 6 0 16,-3-6 0-16,0 5 10 0,-3-2-10 0,-1 2 0 15,1-2 9-15,3 2-9 0,-3 0 0 0,2-2 0 16,4 5-10-16,0-3 10 0,3 3 0 0,-1-3 0 15,1 3 0-15,0 0 0 0,2-3 0 0,-2 1 0 16,0-1 0-16,-3 0 0 0,5 1 0 0,-2-1 0 16,0-3 0-16,2 1 0 0,1 0 9 0,0 2-9 15,0-2 8-15,-1-1-8 0,1-2 9 0,-3 0-9 0,-4 0 10 0,4 0-10 16,-3 0 11-16,3 0-11 0,2 0 12 0,4-2-12 16,3 2 24-16,2 0-1 0,1-3-1 0,2 0 0 15,4 1-22-15,3-4 8 0,2-1-8 0,4 1 0 16,5-4 12-16,-2-1-3 0,-1 1 0 0,-2-4 0 15,-1 4 4-15,-2-1 1 0,-1 1 0 0,1 2 0 16,-7-6-6-16,-2 6-8 0,-6 3 11 0,-4 0-11 16,-2 2 0-16,-6-2 0 0,-4 2 0 0,-2 1-12 15,-6 2 12-15,3 0 10 0,-6 0-2 0,-3-3 0 16,-4 6-8-16,4-3 0 0,-3 2 0 0,-3-2 0 16,0 3 0-16,3-3 0 0,-3 0 0 0,3 0 0 15,-3-3 0-15,0 3 0 0,3-2 0 0,-12 2 0 16,15 0 0-16,2-3 0 0,-2 3 0 0,-3-3 0 15,3 6 0-15,0-3 8 0,-6 0-8 0,3 0 8 16,3 0-8-16,-3 3 0 0,-4-1 0 0,4 1 0 0,0-3 0 16,0 3 0-16,0-1 0 0,-3 3 0 0,3 1 0 0,-3-1 0 15,3 0 0-15,0-2 0 0,-6 2 0 0,3 1 0 16,2-4 0-16,-2 1-11 0,3 5 11 0,-3-6 0 16,0 1 0-16,0 0-8 0,3-1 8 0,0 1 0 15,0 2 0-15,0 1-8 0,0-4-4 0,3 1 0 16,5 2 0-16,4 1 0 0,3-4 12 0,3 3-10 15,-4 1 10-15,10-1-10 0,0 3 10 0,-6-5-13 16,5-1 5-16,1 4 8 0,-6-1-16 0,9 0 4 16,-10 3 0-16,1-3 1 15,-6 1-81-15,0-1-16 0,0 3-3 0,-13 5-628 0,-2 0-125 16</inkml:trace>
  <inkml:trace contextRef="#ctx0" brushRef="#br0" timeOffset="12571.024">4428 6895 2451 0,'-15'-16'54'0,"-6"-8"11"0,-6-7 3 0,-5-1 0 0,-4 0-54 0,-3 0-14 16,-5 3 0-16,-1 3 0 0,-6 2 0 0,-2 0 0 15,-4 6 0-15,1-1 0 0,-1 3 8 0,-2 3 0 16,-7 0-8-16,-2 2 12 0,-1-2-21 0,-5 2-5 16,2-2-1-16,-5 3 0 0,-6-1 15 0,-1 0 0 15,1 1 0-15,0-1 0 0,2 1 10 0,-5-1 5 16,-3 3 1-16,2-2 0 0,-5-4-25 0,-3 4-5 0,-3-1-1 16,2-2 0-16,-2 2 15 0,6 1 0 0,-9-3 0 15,-1 2 0 1,1 0-29-16,0 6 0 0,-6 0 0 0,0 7-671 0,0 9-135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9-13T23:51:55.3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4467 18148 2383 0,'-15'-13'52'0,"9"7"12"0,-3 4 1 0,9 2 2 0,0 0-54 0,0 0-13 0,-9 2 0 0,9-2 0 16,0 6-96-16,3 1-21 0,3 4-5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9-14T00:04:13.9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5261 2662 2120 0,'51'8'188'0,"18"2"-150"0,11-2-30 0,9-3-8 0,12-5 0 0,10-10 0 16,5-3 0-16,6-6 0 0,56-18 0 0,-5-5 0 15,-6-3 0-15,-7-5 8 0,-5 2-8 16,-6 6 0-16,-6-3 0 0,-6 8 0 0,-3 2 0 0,-3 1 0 16,0 5 0-16,-6 7 0 0,-3-1 10 0,-6 7-2 15,-3 3-8-15,-3-1 12 0,0 1 4 0,-6 3 0 16,-3 2 0-16,-5 0 0 0,-4-3-4 0,0 3-1 16,-2-5 0-16,-7-6 0 0,-6 1-11 0,-2 2 0 15,-4-8 0-15,-5 3 0 0,-7-5 0 0,-2-1 0 16,-10 3 0-16,-5 3 8 0,-6-5-8 0,-9-1 12 15,-7 1-12-15,-5 2 12 0,-9 3 4 0,-6-6 0 16,-9-4 1-16,-9-7 0 0,-11 4-17 0,-13 0 0 16,-3-3 0-16,-11 2-9 15,-4-4-31-15,-14 2-7 0,-7-3-1 0,-5 3 0 16,-3 2 12-16,-3-4 3 0,-7-1 0 0,-5-5 0 0,-6-5 75 0,-3 2 15 0,-12 3 3 0,-9 0 1 16,-3 6-40-16,-6-1-8 0,-9 5-1 0,-5 4-1 15,-4-1-11-15,-6 5 0 0,-11 14 9 0,-4 13-9 16,-6 6 44-16,-2 7 4 0,-3 8 0 0,-4 11 1 15,-5 7-21-15,-4 6-5 0,-2 14-1 0,3-1 0 16,-1 8-11-16,4 0-3 0,2 0 0 0,7 0 0 16,11-2 13-16,4-6 3 0,14-5 0 0,9-5 0 15,6-6-2-15,12-13 0 0,15-5 0 0,9-6 0 16,3-4-22-16,18-6 0 0,6-8-12 0,20-6 4 16,1-2-153-1,14 0-31-15,6-8-5 0</inkml:trace>
  <inkml:trace contextRef="#ctx0" brushRef="#br0" timeOffset="1193.885">3342 1299 1587 0,'-39'-16'35'0,"18"3"7"0,-3 0 2 0,-6-3 0 0,-2 0-35 0,2 3-9 0,0 0 0 0,0-1 0 16,-2 9 0-16,-1-3 0 0,3 3 0 0,3 5 0 15,1 0 0-15,5 5 12 0,-3 8-12 0,3 1 12 16,3-1 17-16,0 8 4 0,6 3 1 0,-2 10 0 16,5-2-3-16,9 8-1 0,-6-1 0 0,6 9 0 15,6 2-12-15,-3-2-2 0,9 2-1 0,-1-5 0 16,4 0-7-16,3 0 0 0,3 3-8 0,9-3 12 16,3 2-12-16,5 6 0 0,7 3 0 0,3 2 0 15,5 8 8-15,1 0-8 0,2 8 11 0,7 3-11 16,5 2 27-16,10-2-2 0,5 0 0 0,-3-3 0 15,4-3-3-15,11-2-1 0,9-3 0 0,3-7 0 0,-3-7-21 16,10-7 0-16,8-5 0 0,0-5-628 16,3-4-117-16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9-14T00:04:42.5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2213 4924 2019 0,'-41'0'44'0,"26"-3"10"0,0-2 2 0,0-3 0 0,3-3-44 0,0 1-12 16,0-3 0-16,-2-1 0 0,8 1 0 0,-3-3 0 16,-3 0 0-16,9-7 0 0,0-1 0 0,3-3 0 15,3-4 0-15,0 1 8 0,3 1-8 0,0 3 0 16,3 7-12-16,5 4 12 0,4 7-11 0,3 2 11 0,0 6-8 0,9 8 8 16,2 5 0-16,4 6 0 0,3 5 0 0,3 5-8 15,5 3 8-15,7 2 0 0,2-2 10 0,10 2-10 16,-1-2 9-16,4-3-9 0,-4 0 8 0,10-5-8 15,-1-3 0-15,3-2 0 0,10-6 0 0,-7 0 0 16,1-5 0-16,-1-3-11 0,6-2 11 0,4 0-12 16,-7-3 12-16,3 2 0 0,0 1 0 0,4 0 0 15,2-3 0-15,0 2 0 0,-2 1 0 0,-1 0 0 16,3 2 0-16,0 0 0 0,-2-2 0 0,2 2 0 16,-3 0 0-16,1 1 11 0,2-4-1 0,-6 1 0 15,-2 0-25-15,-1-1-5 0,6-2 0 0,-2 0-1 16,-1-2 21-16,0 2 0 0,-2-8 0 0,2 2 0 15,0-2 0-15,3-2 0 0,-2-1 0 0,2-2 0 16,3 0 12-16,1 0 8 0,2-1 0 0,-3 4 1 16,3-1-21-16,1-2-10 0,-1 5 1 0,-6-3 0 0,-2 1 9 0,-4-1 8 15,-6-2-8-15,4 2 11 0,5-2 6 0,-3 3 2 16,-11-6 0-16,-1 2 0 0,1-1 17 0,-1 1 4 16,3 1 1-16,-5 0 0 0,-7 0-4 0,4-1-1 15,5 1 0-15,-5 3 0 0,-4-1 0 0,4 3-1 16,5 0 0-16,-2 6 0 0,-4-1-35 0,-2 3 0 15,-4-3 0-15,1 3 0 0,-7 0 8 0,-2 0 0 16,0 0 1-16,-7-2 0 0,1-1-9 0,-9-2 0 16,-1-3 0-16,-5 0-11 15,0-3-17-15,-3-5-4 0,-4 0-1 0,1-2 0 16,-3-3-103-16,0 0-20 0,-3-6-4 0</inkml:trace>
  <inkml:trace contextRef="#ctx0" brushRef="#br0" timeOffset="868.918">3154 5765 1688 0,'-39'11'37'0,"21"-6"8"0,-2 3 2 0,2-3 0 0,-6 1-38 0,6-1-9 0,3 0 0 0,3-2 0 16,3 0 22-16,0 2 2 0,4-3 1 0,5-2 0 15,0 0-17-15,0 0-8 0,0 0 8 0,5 8-8 16,10 0 0-16,3 3 0 0,6 0 8 0,3-1-8 16,6 1-9-16,5-1-4 0,1 4-1 0,6-4 0 0,-1 3 22 15,7 1 5-15,-1-1 1 0,13 0 0 0,2-2-24 16,1-1-5-16,-1-2-1 0,4 0 0 0,2-3 26 16,4 3 5-16,-1-5 1 0,4 2 0 0,-1 1-28 15,0-1-4-15,4-3-2 0,-1 4 0 0,6 2 18 0,1-3 0 16,2 0-8-16,3 3 8 0,-2-5 0 0,5-1 0 15,-3 4 0-15,0-4 0 0,1-2 11 0,5 3 5 16,0 0 2-16,3-3 0 0,-3-3-18 0,4 0-19 16,2 3 4-16,0 0 1 0,-3-2 14 0,0-1 0 15,4-2 0-15,-4 2 0 0,-3-2 15 0,0 0-4 16,4-3-1-16,-1 0 0 0,3 5 4 0,-6-5 1 16,-3 0 0-16,4 3 0 0,5 2 7 0,-3 1 2 15,-3-1 0-15,-3 0 0 0,-2 6-9 0,2 0-2 0,0-1 0 0,-11-2 0 16,-4 3 2-16,3-3 0 0,4 3 0 0,-7-6 0 15,-9 0-15-15,-5 1 0 0,-4-4 0 0,-5 4 0 16,0-4 11-16,-7 1-11 0,-2-3 12 0,-1 3-12 16,-5 0 8-16,-3-1-8 0,-1 1 0 0,-2-3 0 31,-3 3-34-31,3-3-10 0,-4-5-3 0,4 5-533 0,0-3-108 0</inkml:trace>
  <inkml:trace contextRef="#ctx0" brushRef="#br0" timeOffset="2548.113">11881 7644 2654 0,'-9'24'76'0,"3"-11"15"0,3 3-73 0,-2 2-18 15,-4 3 0-15,0 3 0 0,-6-3 0 0,3 1-11 16,-6-1 2-16,-3-3 0 16,-3 3-75-16,-5-2-16 0,-4-3-2 0,-3-3-1 15,-3 0 31-15,-5-2 7 0,-10-3 1 0,1 0 0 0,-4-3 64 0,1 3 0 16,-4 0 0-16,0 0 12 0,7-3 37 0,-7 3 7 16,-2 0 2-16,-1 0 0 0,-5 0-16 0,5 2-3 15,-2 1-1-15,2 0 0 0,-5-1-18 0,-4 1-4 16,-2-1-1-16,-6 1 0 0,2-3-6 0,-5-3-1 0,-9 3 0 15,2-3 0-15,-2-5 3 0,-3 0 0 0,-3 0 0 16,-1-5 0-16,-5-3 12 0,0-2 2 0,3-4 1 0,0 1 0 16,-4 0 2-16,1 0 1 0,6-3 0 0,0 3 0 15,-6-1-17-15,-1 1-4 0,7 3-8 0,-3-1 12 16,0 6-20-16,0-1-5 0,-7 4-1 0,1-4 0 16,-9 4-4-16,9 2-1 0,3 0 0 0,-6-5 0 15,-9-1 19-15,0-2-12 0,0-5 12 0,-6-3-10 16,-9-2 10-16,3-6 0 0,0-5 0 0,3 0 0 15,-6-3-12-15,6 3-6 0,3-3-2 0,0 0 0 16,-3 3 4-16,3 0 0 0,0 5 0 0,3 3 0 16,3 0-3-16,0 2 0 0,-1 6 0 0,7 0 0 15,3 2-1-15,0 6-1 0,0-3 0 0,6 5 0 16,3 1 9-16,-1-1 1 0,7 1 1 0,0 2 0 16,-3 0 10-16,8-3-8 0,7 0 8 0,6 3-8 15,-1 0-2-15,4-5 0 0,5 2 0 0,7-2 0 16,2-3-29-16,10-2-5 0,8-1-2 0,3-5-566 15,10 3-112-15</inkml:trace>
  <inkml:trace contextRef="#ctx0" brushRef="#br0" timeOffset="4477.21">5997 9895 1659 0,'9'11'36'0,"-9"-11"8"0,0 0 2 0,11 5 1 0,1-2-38 0,9 5-9 16,0 0 0-16,9 2 0 0,6-2-12 0,5 6-5 15,7-1-1-15,2 0 0 16,7 3-14-16,3-3-4 0,-1-2 0 0,7 2 0 0,2 0 23 0,3 0 4 15,4 1 1-15,2-4 0 0,1 1 8 0,5-3 0 16,3 0-9-16,4 2 9 0,-10-2 0 0,12 3 0 0,9-3 8 16,4-3-8-16,-1 0 13 0,9 1-2 0,9-1-1 15,6 0 0-15,0 0-10 0,3-2 8 0,3 0-8 0,-9-1 8 16,-6-2 0-16,0-2 0 0,3-1 0 0,-9-5 0 16,-6 3 10-16,-3-6 2 0,4 3 0 0,-4-2 0 15,-6-3 24-15,-3-1 6 0,4 1 1 16,-4 0 0-16,3 0-12 0,3-3-3 0,-3-3 0 0,7 3 0 15,5 0-21-15,3 1-5 0,0 1-1 0,6 1 0 16,0 3-9-16,9-1 0 0,3 3 0 0,6 0 0 16,0 0-12-16,0 0 3 0,3 3 0 0,-6 2 0 15,-9-5 9-15,-3 3 0 0,-9-3 0 0,-6 0-8 16,-9-2 20-16,-3 2 5 0,-2 0 1 0,2-5 0 16,-6 2 7-16,1 0 2 0,-10 3 0 0,3 0 0 15,1 3-15-15,-1-3-4 0,-6 6 0 0,-2-1 0 16,-4 3-8-16,1 3-11 0,-4 2 3 0,1 0 0 15,-4 3-9-15,-2 0-2 0,-10 0 0 0,-5 3 0 0,-4 2-1 16,-2 0 0-16,-6 3 0 0,-6-3 0 0,-4-2-2 0,-2 2-1 16,-6-5 0-16,0 0-530 15,-6-3-107-15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9-14T00:05:44.0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8381 2617 1932 0,'21'5'0'0,"6"-5"0"16,2 0 10-16,7 0 2 0,3-5 1 0,5-1 0 15,1-4-13-15,-3-3 0 0,2-6 0 0,1 1-10 16,3-9 10-16,-1-5 8 0,4 1-8 0,-1-4 11 16,10 1 5-16,-4-3 0 0,1 2 1 0,0 4 0 15,5 2 0-15,4 2 0 0,2 1 0 0,3 10 0 16,1-3-5-16,5 6 0 0,4 0-1 0,2 7 0 0,9 6-11 16,4 6 0-16,-4-1 9 0,9 3-9 0,3 5 0 15,3 0 8-15,1-2-8 0,2 0 0 0,6-6 0 0,-3 0 9 16,-6-5-9-16,3-10 0 0,9-1 13 0,-6-5-4 15,-6-2-1-15,10-4 0 0,2 1-8 0,0-2 0 16,-3-7 9-16,3 4-9 0,6-6 12 0,0 6-3 16,0 7 0-16,3-5 0 0,3 9-20 0,9 4-4 15,0 8-1-15,-3-2 0 0,-4-3 16 0,4 8 0 16,6 0-10-16,-3 0 10 0,-3 0 0 0,0 0 12 16,-6 0-2-16,3 0 0 0,3 3 10 0,0 2 3 15,-3-5 0-15,3 0 0 0,6 5-9 0,5-5-2 0,7 3 0 16,3 0 0-16,0-1 0 0,2-4 0 0,1-1 0 15,3-5 0-15,6 0 6 0,2-5 1 0,1 0 0 0,-7-1 0 16,-11-1-1-16,9 1 0 0,6-2 0 0,8 3 0 16,1 0-18-16,-7 2 0 0,-2 3-8 0,-6 0 8 15,-6 6-20-15,5-1 1 0,1 6 1 0,3 2 0 16,-1 3-5-16,-5 8-1 0,-3-3 0 0,-6 0 0 16,2 1 14-16,1-1 10 0,0 5-13 0,-3-2 5 15,-3 3 8-15,2-6 0 0,1-5 0 0,0 3 0 16,-6-4 0-16,-6-1-13 0,-9-6 1 0,0 0 1 15,0-8-38-15,-9-5-8 16,-6-6-2-16,-3-10-815 0</inkml:trace>
  <inkml:trace contextRef="#ctx0" brushRef="#br0" timeOffset="2453.994">564 4850 1825 0,'-11'-5'40'0,"-7"-1"8"0,-3-2 1 0,-3-5 3 0,0-3-41 0,3 0-11 0,1-2 0 0,-1 2 0 16,6 0 0-16,-3 3 8 0,6 2-8 0,3 1 8 15,3 2 15-15,0 0 2 0,0 0 1 0,12 0 0 16,-6 0-9-16,6 0-1 0,9 0-1 0,-3 3 0 16,6 0-15-16,9-3 0 0,-1 0 0 0,4-3 0 15,0 3 0-15,9-2 0 0,-7 2 0 0,10-3 0 16,0 0 0-16,5 1 0 0,4 2 0 0,3-3 0 0,-4 3 0 15,-2 0 0-15,5 3 0 0,-2 0-10 0,5 0 10 16,1 2 0-16,9 0 0 0,-10 3-8 0,4 3 17 0,2-3 4 16,-5 5 1-16,2 3 0 0,1 0-24 0,2 5-5 15,1 1-1-15,5-1 0 0,-2 5 16 0,-1-2 0 16,7 0 0-16,2 0 0 0,3 2 0 0,-2-4 0 16,2-4 0-16,-5-2 0 0,8-3 0 0,-6-5 0 15,4 3 0-15,2-3 0 0,-5 0 0 0,-1 0 0 16,0 0 8-16,4 3-8 0,2-1 0 0,-2 6 0 15,-4 0 8-15,0 3-8 0,4-1 12 0,-1 1-2 16,7 5 0-16,-1 0 0 0,-3 5-10 0,4 0 0 0,2 6 9 0,6-4-9 16,-6 4 0-16,4 2 0 0,-1 0-10 15,-3 0 10-15,4 0 0 0,-7 0 0 0,-3-5 0 0,-2-3 0 16,-4-5 0-16,4-3 0 0,-4-2 9 0,0-3-9 16,-2 0 0-16,-1-5 0 0,1-3 8 0,-4 0-8 15,7-3 9-15,-4-5 0 0,1 3 0 0,-1-1 0 16,0 1-9-16,1 2 8 0,2-2-8 0,1 3 8 15,2 2-8-15,-3 2 0 0,1 6 0 0,2 0 0 16,1 0 10-16,-1 3-10 0,3 2 12 0,1-3-12 16,-7-2 20-16,4-2-2 0,-4-4-1 0,3-4 0 15,-5-4 1-15,2-4 0 0,-5-1 0 0,2-5 0 16,7-5-2-16,-4-3 0 0,-3-2 0 0,1-1 0 16,-1 4-16-16,4-4 0 0,-1 6 0 0,0 0 0 15,7 2 0-15,-1 1 0 0,4 5 0 0,-1 5 0 16,3 0 8-16,4 5-8 0,5 0 0 0,6 6 0 0,3-3 8 15,-3 3-8-15,1-3 0 0,-4-3 0 0,0-5 0 0,-3-3 0 16,1-4 0-16,-4-9 0 0,-6-8 0 0,-3-5 0 16,1-8-11-16,-4-3 11 0,-2-7-22 0,-7-3 2 15,-6-1 1-15,-5-4 0 16,0-6-10-16,-7 0-3 0,-2 1 0 0,-7 1 0 16,-2 4 4-16,-3-1 1 0,-9 1 0 0,-4 2 0 0,-2-2 7 0,-9 4 2 15,-6 6 0-15,-3 3 0 0,-9 0 9 0,-6 5 9 16,-9 0-13-16,-6 0 5 0,-8-3 8 0,-7 3 12 15,-6-2-2-15,1 2-1 0,-7 2-9 0,-9 4 0 16,-5-1 0-16,-9 6 0 0,-1 5-12 0,-2-3 3 16,-4 3 0-16,-5 5 0 0,-6 3 0 0,-1 0 0 0,4 7 0 15,-6-2 0-15,-9 3 17 0,3 5 4 0,-7 3 1 0,-2 0 0 16,-3 2 34-16,-3 0 6 0,-3 1 2 0,-9-4 0 16,-6 4-11-16,3-4-1 0,6 6-1 0,-6-10 0 15,-3-1-14-15,-3 1-2 0,0 4-1 0,0-7 0 16,3-5 10-16,-2 2 1 0,-4-5 1 0,0 2 0 15,3 3-27-15,0 0-10 0,6 3 0 0,0 0 9 16,-3 5 4-16,6 3 1 0,3 7 0 0,0 9 0 16,3 2-14-16,0 0-12 0,3 9 3 0,-3 1 0 15,3 4-4-15,0 5-1 0,3-3 0 0,-3 0 0 16,-3-3-7-16,5 1-2 0,-2-6 0 0,-3-3 0 16,-9-2 15-16,3-3 8 0,0-2-10 0,0-6 10 15,-6 1 0-15,0-4-9 0,-2 1 9 0,5 2 0 16,3 1 0-16,0 4 0 0,-9 1 0 0,6 5-8 15,9 5 8-15,3 3 0 0,-6 7 0 0,3 12 0 0,11-1 0 16,-2 14 0-16,-3-4-9 0,6 9 9 0,6 8-11 16,9 8 3-16,-7 5 0 0,13 0 0 0,0 3 8 0,9 2-13 15,8 0 5-15,4 0 8 0,11-2-12 0,-2-3 12 16,2-2-10-16,12-6 10 16,4-6-30-16,11-1 0 0,3-7 0 0,12-4 0 15,6-3-110-15,9-8-23 0,9 0-4 0</inkml:trace>
  <inkml:trace contextRef="#ctx0" brushRef="#br0" timeOffset="3460.954">10161 4728 2012 0,'0'0'44'0,"0"0"10"0,0 0 2 0,6 0 0 0,0-5-45 0,0 0-11 16,6-6 0-16,-3 0 0 15,2-2-42-15,7 0-10 0,0 2-3 0,3 1 0 0,6-1 55 0,6 1 13 16,-1-1 2-16,7 3 0 0,6-3 29 0,-1 1 5 15,4-1 2-15,3-2 0 0,8 0-31 0,4 2-7 16,2-2-1-16,3-3 0 0,1 0-12 0,2 0 11 16,7 1-11-16,2-1 10 0,3 2-10 0,4 1 0 15,-4 0 0-15,6 0 0 0,4 0 0 0,-1-1 0 0,0 4 0 16,4-1 0-16,-1-2 0 0,3 2 0 0,0 1 0 0,0-1 0 16,-2 3 0-16,2 0 0 0,3 3 0 0,-3 0 0 15,1-1 0-15,-4 4 0 0,6-1 0 0,0 0 0 16,-6 6 0-16,4 0 0 0,-1 2 0 0,3 0 0 15,0 6 0-15,4-1 0 0,-7 1 10 0,3 5-10 16,3 0 13-16,-3 0-4 0,-2 0-1 0,2 5 0 16,3-3 20-16,0 3 3 0,-6 1 1 0,1-1 0 15,-4 3-13-15,0-1-3 0,0 1 0 0,-8-3 0 16,-4 1-16-16,-3-4 0 0,4 1 0 0,-10-6 0 31,-2-3-39-31,-7-4-8 0,-5-6-1 0,-13-3-937 0</inkml:trace>
  <inkml:trace contextRef="#ctx0" brushRef="#br0" timeOffset="5322.868">16590 3410 2386 0,'0'0'52'0,"3"-5"12"0,3 0 1 0,3 2 3 0,3-2-55 0,0 2-13 16,3 3 0-16,3 6 0 0,5-4 0 0,1 6-10 15,6 5 2-15,-3-5 0 0,-6 6 19 0,2-1 4 16,7 0 1-16,-3 0 0 0,-9 3 0 0,3 0 0 16,-3 0 0-16,-4 2 0 0,-5 4-8 0,3 1-8 15,-3 4 11-15,0 5-11 16,-3 2-18-16,-3 8-10 0,-9 1-3 0,-3 4 0 16,-3 1-39-16,-3 0-8 0,6 2-2 0,-5-3 0 15,-7 1 32-15,6-8 5 0,3-3 2 0,-3-3 0 0,-3-7 77 0,3-4 15 0,9-4 3 16,3-3 1-16,6-3 33 0,-6-2 8 0,-3-3 0 15,6-3 1-15,0-5-39 0,6 3-8 0,6-1-2 0,0-2 0 16,3-5-16-16,3-3-4 0,6-3-1 0,0 1 0 16,-1-6-15-16,4 3-4 0,3-6 0 0,0-2 0 15,-3 5-8-15,-4 0 0 0,1 0 0 0,3 1 0 32,6-1-131-32,-4-3-25 0,-11 3-4 0,0-5-918 0</inkml:trace>
  <inkml:trace contextRef="#ctx0" brushRef="#br0" timeOffset="5574.248">17849 2985 2504 0,'-15'10'71'0,"7"1"16"0,-1 10-70 0,-6 3-17 15,3 7 0-15,-3 4 0 0,3 7 0 0,-3 3 0 16,-9-3 0-16,6 6 0 0,7-8-26 0,2-1 1 16,-3-2 0-16,0-5 0 0,0 0 5 0,6-3 2 15,6-5 0-15,-3 0 0 16,-3-3-22-16,3 0-5 0,6 0-1 0,0-2 0 16,3-3-101-16,-3-3-20 0,-6-3-4 0,9-2-1 0</inkml:trace>
  <inkml:trace contextRef="#ctx0" brushRef="#br0" timeOffset="5689.267">17873 3418 1802 0,'21'-13'51'0,"-12"5"12"0,3 0-51 0,0 3-12 0,-3 2 0 0,3-2 0 16,2 5 94-16,-2 0 16 0,3 0 3 0,0 3 1 15,0-1-74-15,3 1-16 0,-3 0-2 0,0-1-1 16,2 1-21-16,-2 2 0 0,0-2 0 0,0 2-661 16,-3-5-127-16</inkml:trace>
  <inkml:trace contextRef="#ctx0" brushRef="#br0" timeOffset="6089.992">17903 3937 2702 0,'0'0'76'0,"0"0"18"0,0 0-75 0,12-3-19 0,-3 3 0 0,3-2 0 16,0-1 32-16,5 0 4 0,4-2 0 0,0 2 0 0,6-4-23 0,-3 1-4 15,2-2-1-15,1 3 0 0,6 0 10 0,-3-1 2 16,0 1 0-16,2-3 0 0,-2 3-11 0,0 0-1 15,-3-1-8-15,2 1 12 0,1-3-3 0,-3 3-1 16,0 0 0-16,-3 2 0 0,-4 0-8 0,1 3 0 16,-3 3 0-16,0 2 0 15,-6 3-20-15,-6 3-7 0,-3-1-1 0,-3 6 0 16,-6 3-16-16,-3 2-3 0,-6 0-1 0,-3 5 0 0,0 4 27 0,-6-1 5 16,1-3 0-16,-1 3 1 0,-3 0-3 0,0-2-1 15,-3-9 0-15,4-2 0 0,-1-3 4 0,0-7 1 16,0-4 0-16,4-4 0 15,2-6-33-15,0 0-6 0,3-3-2 0,0-2 0 16,6 0-40-16,0 0-8 0,3 5-1 0,3-3-1 0,0 6 105 0,3-1 28 0,3 6 3 0,0 0 0 16,0 0 54-16,0 11 11 0,0 5 3 0,-2 5 0 15,2 6-35-15,0 2-6 0,-3 5-2 0,3 3 0 16,-3-5-15-16,0 2-3 0,3-2-1 0,-3-6 0 16,3-2-29-16,0-5-8 0,0-6 0 0,0-2 0 31,-3-6-117-31,3-5-25 0,-3-5-5 0</inkml:trace>
  <inkml:trace contextRef="#ctx0" brushRef="#br0" timeOffset="6424.793">18960 3154 2671 0,'0'0'59'0,"0"0"12"0,0 0 2 0,6 2 2 0,-1 4-60 0,4-1-15 16,3 0 0-16,3 1 0 0,0-4 20 0,0 1 2 15,3 0 0-15,0-1 0 0,0-4-22 0,-1 2 0 0,-2-3 0 0,0 0 0 16,3 3-17-16,-3-5-5 0,-3-3-1 0,0 3 0 31,0-3-43-31,-3 0-9 0,2 0-1 0,-2-5-1 16,-3 0-3-16,0-1-1 0,0-2 0 0,0 1-578 0,-3-4-115 0</inkml:trace>
  <inkml:trace contextRef="#ctx0" brushRef="#br0" timeOffset="7458.619">19216 2813 2412 0,'0'7'53'0,"3"9"11"0,0 8 3 0,-3 5 0 0,5 6-54 0,-2 4-13 0,3 1 0 0,-3 8 0 16,0 2 28-16,0 3 4 0,3 8 0 0,-6-3 0 16,3 3-16-16,3-8-2 0,-3 2-1 0,0-7 0 15,0-1-13-15,0-4 8 0,0-6-8 0,3-5 0 0,-3-9 0 16,-3-4 0-16,3-6 0 0,0-2 0 15,-3-11-51-15,0 0-3 0,-3-8-1 0,0-5 0 16,-3-6-127-16,0-2-26 0,-6-3-4 0,-3-2-2 16,0 2 90-16,-2-3 17 0,-7 9 4 0,0 2 1 15,-3 5 14-15,-3 6 4 0,1 0 0 0,-1 10 0 0,3-2 162 0,-3 7 33 16,9 1 6-16,1 5 2 0,5 0 68 0,-3 2 13 16,6 1 4-16,3 2 0 0,3 0-75 0,3-2-14 15,3-1-3-15,0-2-1 0,3-3-57 0,3-2-11 16,3-6-3-16,6-2 0 0,0-6-28 0,0-5-12 15,11-8 11-15,1-2-11 16,6-9-25-16,3 1-11 0,-4-3-3 0,1 0 0 16,-6 5-13-16,0 3-2 0,-6 2-1 0,-1 1 0 15,-2 4 12-15,-3 4 3 0,0-1 0 0,0 6 0 0,-3 2 31 0,-3-2 9 0,3 5 0 0,-3 3 0 16,0 2 36-16,-1-2 12 0,-2 4 3 0,0 1 0 16,0 0 1-16,0 3 0 0,-3-3 0 0,0 5 0 15,0-5-15-15,3 3-2 0,-3-1-1 0,0 3 0 16,-3 1-14-16,-3 4-4 0,3 1 0 0,-3 5 0 15,3 5-8-15,-6 2-8 0,3 4 12 0,-3 4-12 16,3 1 8-16,-3 0-8 0,3 2 0 0,0 0 0 16,3 3 8-16,0-2-8 0,3-1 9 0,3 0-9 15,-3 1 8-15,0-6-8 0,3-3 0 0,-3-5 9 16,-3-5-9-16,6-8 0 0,-3-5 0 0,3-1 0 16,-3-5 0-16,-3-5-9 0,6-2 0 0,-3-9 0 15,3-5-1-15,-3-5 0 0,3-8 0 0,-3-3 0 16,3-2-16-16,0-3-3 0,0-5-1 15,0 2 0-15,6 0 30 0,-3 1 16 0,2 1-1 0,4 4-1 0,-6 5 10 16,0 5 1-16,0 6 1 0,-3 4 0 0,3 6-2 0,0 8 0 16,-3 3 0-16,0 8 0 0,-3 5-24 0,3 2 0 15,-3 3 0-15,-3 6 0 0,0 2 28 0,-3 0 4 16,-3 3 1-16,0-3 0 16,0 0-52-16,-3-3-10 0,-3-2-3 0,3-5 0 15,-3-6-1-15,3-2-1 0,0-1 0 0,0-5 0 16,0-2-32-16,-2-6-6 0,5 1-2 0,-3-1 0 0,0-5 42 0,0 0 9 15,-3 0 2-15,3-2 0 0,0-1 46 0,0 6 10 16,3-6 1-16,0 6 1 0,3 0-9 0,-3 2-3 0,3 0 0 0,3 3 0 16,0 0 7-16,0 0 0 0,0 0 1 0,-6 0 0 15,3-2-33-15,3 2-12 0,0 0 0 0,0 0 0 16,0 0 12-16,0 0 0 0,3-3-10 0,3-2 10 16,0-1 0-16,0 1-11 0,0 0 11 0,0 0-8 15,3-1 8-15,-3 4-12 0,3-1 12 0,0 0-12 16,-3 3 12-16,3 0-13 0,0 0 5 0,0 3 8 15,-3 0-10-15,0-1 10 0,2 4 0 0,1-6-9 16,0 2 9-16,0 1-8 0,-3 0 8 0,-6-3-8 16,0 0 17-16,9 2 4 0,-9-2 1 0,6 5 0 15,-6-5 9-15,3 6 1 0,0 2 1 0,-3 2 0 16,-6 4-25-16,0-1 8 0,0 5-8 0,-9 3 0 16,-3 9-20-16,-2-1-10 15,2 2-2-15,-3 1 0 0,0 0 2 0,0 0 0 0,3-3 0 0,1 3 0 0,2-6 20 0,3 0 10 16,3-4-10-16,3-4 10 0,0-7 17 15,3 2 10-15,3-5 1 0,3-3 1 0,-3-5 31 0,9 3 5 16,3-6 2-16,6-2 0 0,-1-8-4 0,7-1-1 16,3-7 0-16,3-3 0 0,0-2-21 0,2-6-4 15,4-2-1-15,3-3 0 0,-4-3-28 0,1 0-8 16,-3-2 0-16,3 0 0 0,-4 2 0 0,1 3 0 16,-3 0 0-16,0 0 0 15,-7 3-90-15,4-4-13 0,-6 1-2 0,0 3-770 16,-3 0-153-16</inkml:trace>
  <inkml:trace contextRef="#ctx0" brushRef="#br0" timeOffset="8413.558">20034 3421 2609 0,'0'0'74'0,"0"0"16"0,0 0-72 0,0 0-18 0,0 0 0 0,0 0 0 15,0 0 48-15,12 3 7 0,0-3 1 0,3-6 0 16,0-2-32-16,3-2-7 0,-1-3-1 0,1-3 0 15,3 0 25-15,-3-3 5 0,0-2 1 0,3 0 0 16,0-3-31-16,-1 3-5 0,1 3-2 0,-3-1 0 31,0 3-37-31,0-2-8 0,-3 4-2 0,0 1 0 16,-7 3-48-16,4-1-10 0,-6 0-1 0,0 4-1 0,-3-4-18 16,0 3-4-16,-3-3-1 0,-3 3 0 0,0-2 24 0,-3 2 5 15,3-3 0-15,0 6 1 0,0-8 28 0,-3 0 6 16,3-1 1-16,0-1 0 0,-2 1 44 0,-1 1 12 0,3 0 0 0,-3 0 0 15,0 2 58-15,0-2 14 0,0 7 2 0,0-4 1 0,0 7-3 16,3-5 0-16,-3 6 0 0,3 2 0 0,3 0 11 0,-6 5 1 16,0 3 1-16,3 5 0 0,0 3-15 15,0 5-3-15,3-2-1 0,3 5 0 0,-3 5-26 0,3 2-4 16,0 4-2-16,3 2 0 0,0 2-2 0,3 1 0 16,0 0 0-16,0 2 0 0,6 1 0 0,0-6 0 15,-4 0 0-15,4-3 0 0,0 0-32 0,-3-2 0 16,0 0 0-16,0-3 0 15,-3 0-18-15,0 0-7 0,-3 0-2 0,-6 0 0 16,0 1-23-16,-6-4-5 0,0 0-1 0,-6 1 0 16,-3 2 16-16,-3-5 4 0,-6-3 0 0,4 0 0 15,-1-2-1-15,3-3 0 0,0-3 0 0,3 0 0 0,3-5 58 0,3-3 12 0,0 1 3 16,3-4 0-16,0-2 42 0,6 0 9 0,0-8 1 0,0 0 1 16,0-2-20-16,3-6-4 0,3-5-1 0,0-3 0 15,0-5-26-15,3 0-6 0,-3-6 0 0,6-2-1 16,0 3-19-16,0-3-3 0,0 0-1 0,-3 5 0 15,3-5-8-15,-1 5 0 0,1 3 0 0,-3 0 0 32,0 3-35-32,-3 2-12 0,0 5-2 0,3-5-1 15,-3 9-102-15,0-1-21 0,0 2-4 0,-3 1-1 16,0 3 71-16,0 4 15 0,3-4 2 0,-3 2 1 0,3 5-15 16,-6 3-2-16,6-3-1 0,-6 3 0 0,9-5 132 0,-3 3 27 0,3-1 4 0,-1 3 2 15,1-3 61-15,3-2 12 0,0 2 2 0,3-2 1 16,0 0-30-16,3-3-7 0,0 0-1 0,3 0 0 15,-1-3-51-15,1 3-10 0,3-10-3 0,3 2 0 0,0 3 8 0,-4-6 2 16,4 1 0-16,0-3 0 0,-3-1-19 0,0 4-4 16,-4-1-1-16,1 1 0 15,-6-6-72-15,0 3-14 0,-3 0-4 0,-3 2 0 16,-3 1-3-16,-3-1-1 0,0 3 0 0,-3-5 0 16,-3 3-99-16,-6-1-20 0,3 1-4 0,-3-1-1 15,-3 0 58-15,3 4 11 0,-3 1 3 0,0-7 0 16,0 3 64-16,1 4 14 0,-4-4 2 0,0 5 1 0,0-6 104 0,3 3 21 15,-3 3 4-15,3 3 1 0,0 2 56 0,3-3 11 16,3 6 2-16,-3-1 1 0,4 6-36 0,2 0-7 16,3 0-2-16,-3 11 0 0,3 5-47 0,3 0-9 15,0 2-3-15,5 9 0 0,4-1-9 0,3 9-1 0,-3 4-1 16,6 4 0-16,6 10-22 0,3-6-4 0,-4 1 0 0,7 5-1 16,0-3 4-16,0 6 1 0,-1-4 0 0,4 7 0 15,-3-4-16-15,3 3 8 0,-1-2-8 0,1 0 0 16,0-1 14-16,0-10-3 0,-1 8-1 0,1-11 0 15,3 6 11-15,-6-6 3 0,-1 1 0 0,1-6 0 16,-3 2-24-16,-3-4 0 0,0-1 0 0,-7 1 0 16,1-6 0-16,-3-3-10 0,-3 1 10 0,-3-6-10 31,-6-5-196-31,-3-6-39 0,0-10-8 0</inkml:trace>
  <inkml:trace contextRef="#ctx0" brushRef="#br0" timeOffset="8626.154">21433 3035 2973 0,'0'13'65'0,"-3"0"14"0,0 6 2 0,-3 7 3 0,3 6-67 0,-6 8-17 15,-3 5 0-15,0 2 0 0,-2 4 0 0,-4-1 0 16,-6 0 0-16,0 0 0 16,-3 1-16-16,-2-1-11 0,-1-2-1 0,3-1-1 15,0-2-39-15,3-10-7 0,4-4-1 0,-1-4-1 16,0-6 37-16,6-5 8 0,-3-3 2 0,3-5 0 15,0-3-58-15,1-7-11 0,-4-4-2 0,0-7-575 16,6-8-114-16</inkml:trace>
  <inkml:trace contextRef="#ctx0" brushRef="#br0" timeOffset="8766.843">20990 2151 2329 0,'20'-45'51'0,"-11"27"10"0,0-9 3 0,6 3 2 0,3 3-53 0,0 3-13 0,3 2 0 0,0 3 0 16,2 7 54-16,4-2 8 0,6 8 2 0,0 8 0 15,-1 0-32-15,7 11-7 0,-3-1-1 0,3 9 0 16,-1-1-24-16,-2 6 0 0,0-3 0 0,-7 8-1171 16</inkml:trace>
  <inkml:trace contextRef="#ctx0" brushRef="#br0" timeOffset="58231.159">5104 4069 2355 0,'-18'11'67'0,"9"-3"14"0,-3 2-65 0,0 6-16 16,0 5 0-16,-3 6 0 0,3 5 0 0,3 5 0 15,-2-3-13-15,2 6 5 0,0-1 8 0,0 1 0 16,6 2-9-16,-3-2 9 0,6 5 0 0,-3-3 0 0,3 1-9 16,0 2 9-16,6-3 0 0,-6 0 0 0,3-2 0 15,0 0 0-15,0 0-18 0,0-1 0 0,-3 1 0 0,0-3 0 31,0-3-139-31,0-5-28 0,0-7-6 0</inkml:trace>
  <inkml:trace contextRef="#ctx0" brushRef="#br0" timeOffset="58408.068">5059 4429 2299 0,'0'0'65'0,"0"0"15"0,0 0-64 0,9 0-16 0,3 0 0 0,-3 3 0 15,3-1 47-15,3 4 6 0,-4-1 2 0,4-2 0 16,0 2-33-16,3-2-6 0,3 2-2 0,-3-2 0 15,0-1-14-15,3 1 11 0,-1 2-11 0,1-5 10 16,-3 3-2-16,3-3-8 0,-3-3 12 0,0 3-4 16,-4-5-36-16,4 2-7 0,-3-2-1 0,-3 5-1 15,-12 0-128-15,12 0-26 0,-3 3-5 0</inkml:trace>
  <inkml:trace contextRef="#ctx0" brushRef="#br0" timeOffset="58813.545">5169 4897 2292 0,'0'0'65'0,"0"0"14"0,0 0-63 0,0 0-16 16,0 0 0-16,0 0 0 0,9 6 69 0,0 2 11 16,0-3 3-16,6 0 0 0,3-2-55 0,0-6-12 15,5 3-1-15,-2-2-1 0,6-1-6 0,0-2 0 16,3-1-8-16,-4 1 12 0,1 0-4 0,-3 0-8 0,0-1 11 16,0-2-11-16,-4 6 10 0,4-4-10 0,-6 4 8 0,3-1-8 15,-3 3 8-15,-3 0-8 0,-3 0 0 16,-1 3 8-16,4-1-8 0,-6 1 0 0,0 0 0 0,-3-1 0 15,3 4 0-15,-3-4 0 0,-3 6 0 0,3-3 8 16,-6 3-8-16,3 3 0 0,-3 2 0 0,0 8 0 31,-3-2-24-31,0 7-11 0,0 1-1 0,-6 2-1 16,3-3-27-16,-3-2-4 0,0-5-2 0,0-3 0 16,-3-8 14-16,4-3 4 0,-4-10 0 0,3-6 0 0,0-13 32 0,0-5 8 0,0-3 0 0,3-2 1 15,3 2 11-15,0-2-8 0,6 2 8 0,-3 6-8 16,0 4 8-16,0 4 0 0,0 5 0 0,0 5 0 15,0 8 48-15,0 0 4 0,0 10 2 0,0 9 0 16,0 5-31-16,-3 5-7 0,0 5 0 0,3 6-1 16,-3 2-15-16,0-2 0 0,3-6 8 0,-3-5-8 15,3-8 0-15,0-5 8 0,0-2-8 0,0-9 0 0,0-5 0 16,6-5-21-16,0-9 3 0,0-7-650 16,3-3-131-16</inkml:trace>
  <inkml:trace contextRef="#ctx0" brushRef="#br0" timeOffset="59331.162">5916 4048 2642 0,'0'0'75'0,"0"0"17"0,0 0-74 0,-9-3-18 16,0 1 0-16,9 2 0 0,0 0 24 0,0 0 2 16,0 0 0-16,0 0 0 15,0 8-54-15,3 2-10 0,0 4-2 0,-3-1-719 0,3 0-143 16</inkml:trace>
  <inkml:trace contextRef="#ctx0" brushRef="#br0" timeOffset="59595.265">6041 4493 2744 0,'0'0'78'0,"0"0"16"0,0 8-75 0,0 2-19 0,0 3 0 0,3 1 0 15,0-1 0-15,3 8 0 0,3 3 0 0,-3 2 0 16,3 1-32-16,3 4-9 16,-3 1-3-16,6 3 0 0,-3-1-11 0,3 0-2 0,-1 1-1 0,1-3 0 15,0-1 42-15,0-2 16 0,0-2-11 0,0-3 11 16,0-6 0-16,-6 1 0 0,-3-3 0 0,3-6 0 0,2-2 9 0,-5-3-1 16,3-2-8-16,-9-3 12 0,3-5-12 0,3-3 8 15,-3-8-8-15,0-5 0 16,-3-6-132-16,-3-4-32 0,0-9-6 0</inkml:trace>
  <inkml:trace contextRef="#ctx0" brushRef="#br0" timeOffset="60168.855">6273 4146 1496 0,'3'-45'42'0,"-3"24"10"0,0-3-41 0,3 3-11 15,0 0 0-15,-3 5 0 0,3 3 147 0,0 2 27 16,0 6 6-16,-3 5 0 0,0 0-85 0,0 0-18 16,3 8-3-16,3 5-1 0,0 3-52 0,-3 8-10 15,0-1-3-15,3 9 0 0,3 3-8 0,-3 2 0 16,0 2 0-16,0-4 8 0,0-1-16 0,0-2-4 15,3-8-1-15,0-3 0 0,0-5 13 0,0-6-12 0,-1-2 12 0,4-2-12 16,0-6 12-16,-3-3 0 0,3 0-10 0,0-5 10 16,3-2 0-16,-3-1 0 0,-3-5 0 0,6 0 0 15,-3 3 0-15,-1-3-9 0,1 3 9 0,0 0-10 16,-3 2 10-16,3 3-10 0,-3 3 10 0,0 2-10 16,-3 6 0-16,0 0 0 0,3 2 0 0,0 6 0 15,-6 2 10-15,6 3 0 0,-3-1 0 0,0 7 0 16,-1-1-8-16,-2 0 0 0,0 3 0 0,0 0 0 15,0 2 8-15,0 1 14 0,-3 2-3 0,0-3-1 16,-3 3-33 0,-3-2-6-16,6-6-2 0,-3 0 0 0,0-5 11 0,-2 0 3 0,2-6 0 0,3-2 0 15,-3 0 17-15,3 0 0 0,0 0 8 0,0-3-8 16,0 3 22-16,0 0-2 0,0 0 0 0,3 3 0 16,-3-3-8-16,0 2-1 0,0-2-1 0,0 0 0 0,0 3 2 15,0-1 0-15,0-2 0 0,0 0 0 16,0-3-36-16,0-5-8 0,0 6 0 0,0-6-1 0,0 0 19 0,0 0 4 15,0 0 1-15,0-6 0 0,3-1 9 0,-1-4 0 16,1-5-9-16,0 0 9 0,0 0 0 0,3-5 10 16,3 3-1-16,0-1 0 0,0 1 12 0,-3-1 3 15,3 6 0-15,0 2 0 0,3 9 14 0,-3 2 3 16,3 2 1-16,-3 9 0 0,0-1-19 0,2 9-4 16,-2-1-1-16,0 6 0 0,0 0-1 0,-3 0 0 15,0-3 0-15,-3 3 0 0,3-3-17 0,-6-2 0 16,0 2-11-16,0-3 11 0,-6 1 0 0,3-1 0 0,-3 1 0 0,-3-1 0 31,3 1-26-31,-6-6-2 0,1 3 0 0,-4-5 0 0,3-6 3 0,0-2 0 0,-3-3 0 0,-3-3 0 31,0-5-26-31,-3-3-5 0,4-5 0 0,-1-2-1 16,0-1-96-16,0-7-19 0,0-3-4 0</inkml:trace>
  <inkml:trace contextRef="#ctx0" brushRef="#br0" timeOffset="60294.062">6521 4268 1814 0,'5'-24'40'0,"-2"11"8"0,3-3 1 0,0-3 3 0,3 3-42 0,0-2-10 0,0 5 0 0,6-1 0 16,0 1 55-16,0 3 9 0,3-1 1 0,0 3 1 16,-1 3-49-16,4 2-9 0,0 1-8 0,0-1 9 15,3 0-103-15,0 3-21 0,-4 0-4 0,1 3-681 16</inkml:trace>
  <inkml:trace contextRef="#ctx0" brushRef="#br0" timeOffset="60458.638">7071 4376 1980 0,'6'11'44'0,"3"7"8"0,0 9 3 0,3 5 0 0,9 5-44 0,-6 5-11 16,-3 3 0-16,-4-3 0 0,10 1 49 0,-3-4 8 16,6-4 2-16,-6-6 0 0,-3-3-35 0,0-5-8 15,6-2 0-15,-6-6-1 0,-4-2-15 0,1-1 0 16,3-4 0-16,-3-4 0 16,3-4-30-16,-6-4 1 0,-3-2 0 0,0 0 0 15,3-2-43-15,-3-3-9 0,-9-3-2 0,3 0-781 16</inkml:trace>
  <inkml:trace contextRef="#ctx0" brushRef="#br0" timeOffset="60646.698">7288 4154 1601 0,'-5'-29'45'0,"5"13"11"0,-3 0-45 0,3-5-11 0,8 2 0 0,1-2 0 16,-6 3 96-16,3-1 16 0,9 1 4 0,0-1 1 15,-3 6-25-15,3 2-6 0,-3 1-1 0,3-1 0 16,6 3-33-16,-7 0-8 0,-5 3 0 0,3 0-1 15,6 2-27-15,-3 0-4 0,-6 1-2 0,0-3 0 32,-3 2-61-32,3-2-12 0,3 2-2 0,-3-2-1 15,-12-3-140-15,3 2-28 0,9-2-6 0</inkml:trace>
  <inkml:trace contextRef="#ctx0" brushRef="#br0" timeOffset="60996.868">7515 4022 1674 0,'0'13'36'0,"0"16"8"0,0 8 2 0,-3 5 2 0,-3 3-39 0,0 0-9 16,9 0 0-16,-3-8 0 0,-3 0 84 0,3-7 16 15,0-4 2-15,6-5 1 0,-3-5-43 0,-3-3-8 16,0-5-1-16,6-3-1 0,3-2-26 0,0-6-4 16,-9 3-2-16,6-10 0 0,2-3-6 0,1-1-2 15,0 1 0-15,0-5 0 0,-6 2 2 0,3 3 1 16,12-1 0-16,-9 4 0 0,-6 4-13 0,6 6 8 16,9 6-8-16,0-1 0 0,-4 8 0 0,-2 1 0 15,0 4 0-15,6 1 0 0,0 2 0 0,0 0 8 16,-9 3-8-16,3-3 9 0,3-5 2 0,-1-3 0 15,-5-2 0-15,-3-4 0 0,0-4 5 0,-6-3 0 16,12 0 1-16,-6-5 0 0,-3-3-17 0,0-3 8 0,6-5-8 16,-3-5 0-1,0 0-14-15,3-5-10 0,-3-6-1 0,3 0-1 0,3-2 2 0,-3-1 0 0,-3 1 0 0,2 8 0 16,7 2 24-16,-3 8-10 0,0 8 10 0,0 5 0 16,0 11 0-16,9 3 8 0,6 7 0 0,-4 9 1 15,4 4 12-15,3 4 3 0,6-1 0 0,-1 3 0 16,-2-2-6-16,3-1-1 0,-6-5 0 0,-1-2 0 31,-2-6-65-31,0-5-14 0,-6-3-2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9-13T23:10:27.3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11081 1598 2490 0,'-21'-13'71'0,"15"8"14"0,-3 2-68 0,0 3-17 16,3 0 0-16,3 0 0 0,0 8 0 0,3-8 0 16,0 0-13-16,0 0 5 0,12 5 8 0,3 3 0 15,3-8-9-15,6 5 9 0,-1-10 0 0,7 5 0 16,6-8 8-16,3-2-8 0,8 2 12 0,1-6-2 15,-4 1-1-15,4 0 0 0,-3 0-9 0,-1-1 0 16,-2 1 0-16,-3 0 0 16,2 0-40-16,-2 2-8 0,-3 3 0 0,-3 0-1 15,-7 3-37-15,1 0-7 0,-3 5-2 0</inkml:trace>
  <inkml:trace contextRef="#ctx0" brushRef="#br0" timeOffset="183.947">11137 1897 2445 0,'12'-18'69'0,"0"12"15"0,3-2-67 0,6-5-17 0,3 3 0 0,5-1 0 15,7-2 19-15,3 2 0 0,-4-2 0 0,7 0 0 16,-3-1-7-16,-1 1-2 0,1 0 0 0,-3 2 0 16,0 1-30-16,-1 5-5 0,-2-6-2 0,0 8 0 15,-6-2-40-15,-1 0-8 16,-2 2-1-16,0 3-579 0,-3-5-115 0</inkml:trace>
  <inkml:trace contextRef="#ctx0" brushRef="#br0" timeOffset="367.325">11652 1114 2236 0,'0'0'64'0,"-6"0"12"0,-3 8-60 0,0 5-16 15,-3 6 0-15,-2 7 0 0,-1 8 63 0,-3 17 9 16,-6 2 3-16,0 18 0 0,-3 14-27 0,-2 5-6 15,-1 2-1-15,0 6 0 0,0 0-31 0,4-8-10 16,5-11 0-16,6-7 0 16,9-17-24-16,3-7-12 0,6-6-3 0,6-15-1069 0</inkml:trace>
  <inkml:trace contextRef="#ctx0" brushRef="#br0" timeOffset="1667.285">13402 1812 2494 0,'0'0'55'0,"0"0"11"0,-3-10 2 0,0 7 3 0,0-2-57 0,3 5-14 16,-3-8 0-16,3-8 0 0,-3 0 20 0,3-2 0 0,3-1 1 0,-3 3 0 0,0-8-21 0,0 3 0 15,-3 0 0-15,3-3 0 16,-3 3-20-16,1-3-8 0,-4 3-1 0,3 0-1 0,-6 2 18 16,0 6 3-16,0-5 1 0,0 10 0 0,0-3 16 0,-3 9 3 15,-3 2 1-15,0 8 0 0,0-3-12 0,0 16 0 16,1-3 0-16,-1 4-11 0,3 4 22 0,0 1 4 15,0 4 1-15,3-7 0 0,6 3 1 0,0-1 1 16,0-5 0-16,6 0 0 0,3-2-18 0,3-1 8 16,-3-4-8-16,3-6 0 0,6 2 0 0,-3-7 0 15,3-3 0-15,2-3 0 0,-2-2-24 0,3-3 0 16,0-8 1-16,0-5 0 16,0 0-35-16,0-11-7 0,-1-2-2 0,1-6 0 15,-3-2-30-15,0-1-7 0,-3 1 0 0,-3 2-1 16,-3 1 54-16,0-1 11 0,-6 3 3 0,0-3 0 0,-3 6 45 0,0-6 8 0,-3 8 3 0,0-2 0 15,0 5 37-15,0 8 8 0,0-1 2 0,0 12 0 16,0 2-7-16,0 8-2 0,0 5 0 0,3 3 0 16,-3 11-17-16,3 2-4 0,0 5-1 0,-3 6 0 15,3 0 12-15,1 7 2 0,-1 1 1 0,3 5 0 16,-3 8-7-16,3-3-2 0,0 3 0 0,3-8 0 16,-3 3-53-16,5-8-12 0,-2-3-1 15,3 2-763-15,0-4-152 0</inkml:trace>
  <inkml:trace contextRef="#ctx0" brushRef="#br0" timeOffset="2017.78">13742 1929 1997 0,'3'-16'56'0,"3"8"13"0,0 0-55 0,2-3-14 16,1 4 0-16,3-7 0 0,0-4 13 0,3 2 0 15,0-3 0-15,0 1 0 0,-3-3 0 0,0 2 0 16,-3-2 0-16,0 3 0 0,-1 4-13 0,-2-4 11 15,-3 5-11-15,-3 2 10 0,0 0 1 0,-3 6 0 16,-3-3 0-16,1 3 0 0,-4 5-3 0,0 0-8 16,-6 0 12-16,3 2-4 0,-3 4 4 0,-6 4 1 15,3-2 0-15,0 0 0 0,1 3 38 0,2 2 7 0,0-5 2 16,0 5 0-16,0-2 0 0,3 5 0 0,3 2 0 0,6-5 0 16,-3 6-12-16,3-3-1 0,3 8-1 0,6-6 0 15,-3-2-24-15,6 3-5 0,0-6-1 0,0 5 0 16,6-12 19-16,0 4 3 0,0 1 1 0,3-3 0 15,2-3-47-15,-2-2-10 0,3-6-2 0,0-2 0 32,-3-1-24-32,0-4-6 0,5-3-1 0,-2-6 0 15,3 6-77-15,-3-11-16 0,-3 3-4 0,3-6 0 16,-4 9-14-16,-2-9-3 0,-3 6-1 0,-3 3-626 0</inkml:trace>
  <inkml:trace contextRef="#ctx0" brushRef="#br0" timeOffset="2435.263">14001 1257 1893 0,'0'-19'41'0,"0"6"9"0,0 0 2 0,0 2 2 16,3-2-43-16,-6 5-11 0,3-5 0 0,3 5 0 16,0 3 88-16,-3 5 15 0,0 0 3 0,0 0 1 15,0 0-27-15,0 0-4 0,9 13-2 0,-4 0 0 0,-2 14-23 16,0-1-5-16,3 11-1 0,-6 3 0 0,3 2-18 16,0 8-4-16,0-2-1 0,-3 2 0 0,6-2-7 15,-3-3-2-15,3-6 0 0,0-1 0 0,0-7 15 0,0-4 2 16,3 2 1-16,-3-5 0 0,0 2-41 0,0-7-8 15,0-1-2-15,0-2 0 16,-3 3-14-16,3-12-3 0,-3-1-1 0,-3-6 0 16,0 0-98-16,0 0-20 0,0 0-4 0,6-8-1 15,-3-5 49-15,-6-1 11 0,0-4 1 0,3-3 1 16,-3 2-5-16,3 1-2 0,-3-6 0 0,3 8 0 0,-3-5 95 0,6 10 19 0,-3-7 4 16,3 4 1-16,-3 7 53 0,6-7 10 0,0 4 3 0,2 7 0 15,1-5 4-15,3 5 1 0,-3 1 0 0,6 2 0 16,-3 2-9-16,0 1-2 0,3 0 0 0,-3 2 0 15,3 3-17-15,-1 3-4 0,-2-3-1 0,0 5 0 16,-3-5-1-16,0 5 0 0,-3 0 0 0,0 0 0 16,-6 1-15-16,0 1-3 0,-3 1-1 0,-3 3 0 15,-3 5-15-15,0 2-4 0,-3 1 0 0,0-1 0 16,-2 1-12-16,2-6 0 0,-3 3 0 0,3-9 0 16,0-4-10-16,3 2-5 0,0-8-1 0,3-5 0 15,6 0-91-15,0 0-18 16,0-5-4-16,3-13-615 0,3-3-124 0</inkml:trace>
  <inkml:trace contextRef="#ctx0" brushRef="#br0" timeOffset="2985.606">14486 1656 2602 0,'0'0'57'0,"6"6"12"0,0 7 3 0,0 0 1 16,0 0-58-16,0 3-15 0,-3 3 0 0,0-1 0 0,0 3 54 0,-1 3 8 15,1-8 2-15,0 0 0 0,0-3-52 0,3-2-12 16,0-1 0-16,0-2 0 0,3-2 0 0,0-6 0 15,3 0 0-15,3-6 0 16,0-2-25-16,0-2-5 0,0-3-1 0,2-3 0 16,-5-3-64-16,3-2-13 0,0 5-2 0,-3 0-1 0,0-2 75 0,-3 4 14 15,0 7 3-15,0-4 1 0,0 8 34 0,-3 3 8 16,0 8 0-16,-3-2 1 0,-3 7 23 0,0 3 5 0,0 2 1 16,0 6 0-16,0 2-18 0,0-4-3 0,0 1-1 15,5 4 0-15,-2-11-21 0,6 0-11 0,0-3 10 16,6-5-10-16,3-6-12 0,0-4-8 0,3-11-1 0,6-1-1 31,-1-4-91-31,1-3-19 0,3 2-3 0,-3-7-1 16,-1-1 88-16,-5 9 16 0,-3-9 4 0,0 6 1 0,-3 5 85 0,-3 3 17 0,0 0 3 0,-6 5 1 15,0 0-15-15,-3-3-4 0,0 9 0 0,-3 2 0 16,0 0 9-16,-6-3 2 0,0 3 0 0,0 3 0 16,0-3-42-16,0 0-8 0,0 2-1 0,-3-2-1 15,3 0-19-15,3-2 0 0,-6-1 0 0,6 0 0 16,-3-5-19-16,3 3-10 15,0-3-3-15,0-2 0 0,-3 2-19 0,6 2-4 0,-3-2-1 16,3 8 0-16,0 0 39 0,0 0 7 0,0 0 2 0,0 8 0 16,-3 3-6-16,3 2-1 0,0 8 0 0,3-2 0 15,0 7 23-15,-3 1 5 0,0-1 1 0,3 1 0 0,0 4-4 16,-3 1-1-16,0 3 0 0,3-1 0 16,-3 3 13-16,-3-3 2 0,0 3 1 0,0-5 0 0,0 8 5 15,-3-6 1-15,3 3 0 0,-6 3 0 0,0 2-19 16,1 6-3-16,-1 0-1 0,0 2 0 0,0-3-8 0,0 1 0 15,0 2 0-15,3-13 0 0,3 3 0 0,0-6-12 16,0-4 2-16,0-1 1 16,3-11-111-16,3-5-23 0,-3-2-4 0,0-11-568 15,0 0-113-15</inkml:trace>
  <inkml:trace contextRef="#ctx0" brushRef="#br0" timeOffset="3353.627">15272 2233 1602 0,'6'-10'35'0,"8"-4"7"0,4-4 2 0,0-11 1 0,6 2-36 0,0-2-9 0,3-11 0 0,-1 1 0 15,-5 2 97-15,3-8 18 0,-3 10 3 0,0-7 1 16,-3 8-55-16,-7 2-12 0,1 0-1 0,-3 6-1 16,-3-1-3-16,0 6-1 0,-6 0 0 0,0 5 0 15,0 0-17-15,-3 3-3 0,0 5-1 0,0 3 0 16,0-6-5-16,-6 8-2 0,6-2 0 0,-3 5 0 16,0 5-18-16,1-5 0 0,-1 0 0 0,-3 3 0 15,3 2 0-15,0 1 0 0,0 2 0 0,3-1 0 16,-3 4 0-16,3-3 0 0,-3 5 0 0,3 0 0 15,3 1 0-15,-3 4 0 0,0 1 0 0,0-3-9 16,3 7 9-16,0 4 0 0,0-3 8 0,0 5-8 16,3 3 11-16,0-1-3 0,0 4 0 0,3 2 0 15,-3-6-8-15,0 4 0 0,0-3 0 0,-3-1 0 16,0-2 37-16,-3 3 6 0,0 0 1 0,0-6 0 16,0 1-20-16,-3 5-4 0,-3-3-1 0,0 3 0 0,0-1 21 15,-3 4 4-15,0 2 0 0,-3-6 1 0,-2-1-37 16,2-1-8-16,-6-3 0 0,6 1 0 0,0-9 0 0,0 3 0 15,3-13 0-15,3 3 0 16,1-3-79-16,8-8-18 0,-6-11-4 0,6-2-1107 16</inkml:trace>
  <inkml:trace contextRef="#ctx0" brushRef="#br0" timeOffset="3689.24">15843 1238 2948 0,'0'0'65'0,"3"-5"14"0,0 0 2 0,-3 5 1 0,12-3-66 16,0-2-16-16,3-1 0 0,3 4 0 0,2 2 18 0,1-5 0 15,-6 5 0-15,3 5 0 16,-3-5-65-16,-3 8-13 0,-3-3-2 0,-3 3-793 15,0 3-158-15</inkml:trace>
  <inkml:trace contextRef="#ctx0" brushRef="#br0" timeOffset="3850.273">15915 1675 2746 0,'-18'21'60'0,"12"-13"13"0,3 5 3 0,-3 3 1 0,0 5-61 0,3-8-16 0,0 6 0 0,3-6 0 16,3 0 16-16,0 1 0 0,3-1 0 0,3-5 0 15,0-3-32-15,3-5-7 0,2 0-1 0,1 0 0 32,3-8-183-32,6 3-37 0,-3-8-7 0</inkml:trace>
  <inkml:trace contextRef="#ctx0" brushRef="#br0" timeOffset="4336.814">16236 1728 2181 0,'0'0'48'0,"6"8"9"0,3 2 3 0,-3 1 2 0,0-1-50 0,0-2-12 0,0 3 0 0,3-3 0 15,9 5 95-15,-1-8 16 0,-2 1 3 0,3 2 1 16,3-8-81-16,3 0-16 0,-3-6-3 0,2-2-1 15,-2 3-122-15,0-3-24 16,3-2-4-16,-3 2-2 0,-3-6 45 0,-4 1 9 16,1 5 1-16,0-2 1 0,-3 2 55 0,0-3 11 0,-3 3 3 0,0 0 0 15,0 3 85-15,-3-3 18 0,-3 3 3 0,0-1 1 16,3 4-1-16,-3-3 0 0,3-3 0 0,-6 2 0 16,0-4-44-16,0-1-9 0,9 1-1 0,-6 2-1 15,-3-6-38-15,3 9 0 0,-1-3 0 0,1 3 0 16,-3-3 30-16,0 8 11 0,-8 0 3 0,-1 0 0 0,3 3 6 15,-3 7 2-15,-3-2 0 0,0 5 0 0,3 1-26 0,3 4-5 16,0-5-1-16,0 6 0 0,0-6-10 0,6 0-2 16,3 3-8-16,0 0 12 0,0-3-12 0,3 0 0 15,6 3 0-15,0 3 0 0,0-6 0 0,0 6 0 16,-3-1 0-16,3 3 0 0,2 6 0 0,-5-3 12 16,0 5-3-16,0 2-1 0,-3 4 22 0,0 2 4 15,0-5 1-15,-9 2 0 0,-3 3-14 0,3-3-2 16,0 1-1-16,-6 2 0 0,-6 3-7 0,0-1-2 15,4 1 0-15,-4 2 0 0,-6 6-9 0,0-8-12 0,0-3 2 0,0 0 1 16,0-6-13-16,1-4-2 0,2-3-1 16,3-8 0-16,3-1 25 0,3-1 0 0,0-9 0 0,3 3 0 15,0-8 0-15,6 0 0 0,6-11 12 0,6-2-4 16,3-5-8-16,3-6 11 0,9-8-11 0,2-5 12 16,1-8 0-16,6-3 0 0,6-5 0 0,-1 1 0 15,4-1-12-15,-9 8-14 0,-4 0 3 0,1 5 1 16,3 0-36-1,-9 3-7-15,-7 6-2 0,-5-1 0 0,3 3-61 0,-3-3-13 16,-3 11-3-16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9-13T23:10:44.6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7205 4707 2480 0,'-33'3'55'0,"21"-1"11"0,-2 1 2 0,2 0 1 0,0-1-55 0,6 1-14 16,3-1 0-16,3-2 0 0,0 0 0 0,9 3-15 16,6-3 3-16,3 3 1 0,2-3 11 0,10 2-8 15,3-4 8-15,6-1-8 0,2 3 19 0,16 0 4 16,2 0 1-16,10 0 0 0,5 3-27 0,4-1-5 15,-7 6 0-15,12 3-1 0,10 2 17 0,-1 3 0 16,3 5 0-16,6 0 0 0,1 1 9 0,5 1 6 0,-3-1 1 16,0-1 0-16,3-3-26 0,-6 1-5 0,4-3-1 0,-10-3 0 15,-3-3 0-15,-6-4 0 0,-2-4 0 0,-7-2 0 32,-5-5-36-32,-7 0-8 0,-8-3-2 0,-7 0-602 0,-8-5-120 0</inkml:trace>
  <inkml:trace contextRef="#ctx0" brushRef="#br0" timeOffset="700.68">7035 8435 2354 0,'-3'13'52'16,"3"0"10"-16,3 1 2 0,9-6 3 0,9-3-54 0,6-3-13 0,6 4 0 0,8-6 0 0,7-3 0 0,3 3 0 16,8 3 0-16,4-3 0 0,5-8 0 0,10 3 12 15,5 2 0-15,6 0 0 0,0 1-4 0,10-4 0 16,2 1-8-16,3 0 12 0,-3 2-12 0,3-2 11 15,1 0-11-15,-1-1 10 0,-3 4-10 0,-3-1 0 16,0 0 0-16,-2-2 0 16,-13-3-102-16,-3 3-19 0,-8-6-4 0</inkml:trace>
  <inkml:trace contextRef="#ctx0" brushRef="#br0" timeOffset="5973.751">7089 14605 2250 0,'-9'21'49'0,"6"-10"11"0,0-3 1 0,0-3 3 0,3-5-52 0,6 3-12 0,3 2 0 0,9 0 0 15,6 1 27-15,6 1 2 0,8-1 1 0,10-4 0 16,8 4-30-16,4 2 0 0,8 2 0 0,10-2 0 16,11-5 9-16,3-1-9 0,4 4 8 0,2-4-8 15,6-2-58-15,3-2-17 0,-6-4-3 0</inkml:trace>
  <inkml:trace contextRef="#ctx0" brushRef="#br0" timeOffset="6727.019">7702 11441 2490 0,'-56'-64'71'0,"29"59"14"0,-6 23-68 0,0-7-17 0,1-8 0 0,-1-1 0 16,3 6 32-16,9 0 2 0,6-3 1 0,4 1 0 15,2-9-13-15,9 6-2 0,0-3-1 0,26 8 0 16,13-3-19-16,9 8 0 0,8 0-13 0,16 3 5 16,8 5 8-16,9 1 9 0,4-1-1 0,5-8-8 15,3 0 9-15,-3-5-9 0,-2 3 0 0,-1-1-764 16,-6-2-160-16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9-13T23:12:42.6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13548 2275 2354 0,'0'0'52'0,"-6"0"10"0,0-2 2 0,-3-1 3 0,0 3-54 0,0-10-13 0,1 2 0 0,2 0 0 15,-3-6 93-15,3 1 16 0,0 3 3 0,0-6 1 16,3 3-77-16,0-6-16 0,-3 6-4 0,0-8 0 15,3 2-3-15,-3-7-1 0,0 2 0 0,-3 3 0 16,3-3 10-16,-3 3 2 0,0-3 0 0,0 8 0 16,-5-3-24-16,2 12-10 0,0-4 1 0,-6 8 0 15,3-2 9-15,-6 10 0 0,3 9 0 0,0-1-8 16,1 5 8-16,2 9-13 0,3 4 5 0,3 4 8 16,3 5 0-16,3 5 0 0,0 0 0 0,6 7 0 15,0-4 0-15,3-3 0 0,0 0 0 0,0-11 0 16,3-4 0-16,3-7 0 0,2-7 8 0,1-3-8 0,6-13 11 15,0-5-3-15,0-8-8 0,3-8 12 0,-1-6-22 16,1-4-5-16,3-1-1 0,-3-8 0 16,-3 0-17-16,0 1-4 0,-7 2-1 0,-2 2 0 15,-3-2-4-15,-6 6-1 0,0 1 0 0,-3 7 0 0,-3 1 32 0,3 9 11 16,0 0 0-16,0 0-9 0,0 13 9 0,0 0 0 16,0 0 0-16,0 0 0 0,0 0 27 0,0 0 10 15,-12 0 3-15,12 0 0 0,0 0-25 0,0 0-5 16,-6 2-1-16,0 4 0 0,6-6-9 0,0 0 10 15,0 0-10-15,0 0 10 0,0 0-10 0,0 0 12 16,0 0-12-16,0 0 12 0,0 0-4 0,0 0 0 0,0 0 0 0,0 0 0 16,0 0-8-16,0 0 0 0,0 0 0 0,0 0 0 15,0 0 0-15,0 0 0 0,0 0 0 0,0 0 0 16,0 0 0-16,0 0 0 0,0 0 0 0,0 0 0 16,0 0 0-16,0 0 0 0,-6 5 0 0,4 8 0 15,-4 0 0-15,0 1 12 0,6 2-2 0,-3-3 0 16,0 3-2-16,3 2 0 0,0 3 0 0,0-2 0 15,3 2 1-15,0-5 0 0,3 2 0 0,2 6 0 16,1-11 3-16,-3 6 1 0,0 2 0 0,3-8 0 16,0 6-13-16,3-6 0 0,-3-5 0 0,3 3 0 15,-3-1-97-15,0 1-23 16,0-9-4-16,-3 1-1061 0</inkml:trace>
  <inkml:trace contextRef="#ctx0" brushRef="#br0" timeOffset="381.573">13751 2098 2466 0,'-3'0'54'0,"3"0"11"0,-6-5 3 0,6 5 1 0,6-5-55 0,0-1-14 0,3 4 0 0,2-4 0 16,7-7 26-16,0 8 2 0,3-3 1 0,3 3 0 16,-3-1-4-16,2 4-1 0,1-4 0 0,-3 6 0 15,0 6-24-15,0-1 0 0,-6 3 0 0,0-3 0 16,-7 3-28-16,4 0-12 0,-3-3-1 0,-3 1-721 16,-6-6-144-16</inkml:trace>
  <inkml:trace contextRef="#ctx0" brushRef="#br0" timeOffset="519.068">13885 2048 2482 0,'-6'32'70'0,"3"-19"16"0,0 3-69 0,3 8-17 15,0 5 0-15,0 0 0 0,0 3 33 0,3-3 3 16,-3-3 1-16,6 1 0 16,2-4-59-16,1-7-12 0,0-3-2 0,-3-10-1051 15</inkml:trace>
  <inkml:trace contextRef="#ctx0" brushRef="#br0" timeOffset="884.819">14274 1365 2664 0,'-8'24'59'0,"5"-3"12"0,-3 8 2 0,-6 11 1 0,3 2-59 0,-6 9-15 0,0 7 0 0,-3 0 0 15,3 0 70-15,0 8 11 0,1 1 3 0,2-4 0 16,3-2-44-16,3-3-9 0,0-10-2 0,0-6 0 15,6-2-29-15,0-6 8 0,0-2-8 0,0-14 0 16,0-2-71 0,3-5-17-16,-3-11-3 0,9 0-1 15,0-13 5-15,0-3 1 0,0 0 0 0,2-11 0 0,1 4 7 16,0 1 2-16,3-1 0 0,0 1 0 0,0 7 42 0,3 1 9 0,0 9 2 0,-4-3 0 16,1 6 32-16,3 4 8 0,-3 1 0 0,3 5 1 15,0 2 45-15,-3-2 9 0,0 3 1 0,-1 2 1 16,-2-2-17-16,-3 2-3 0,-3 3-1 0,3-3 0 15,-3-5-18-15,-3 5-4 0,0 0-1 0,-3 1 0 0,-6-1 4 16,0-3 1-16,-6 4 0 0,0-1 0 0,-5-5-25 0,-1 0-9 16,0-3 0-16,0 0 9 15,0-5-37-15,0 0-8 0,0 0-2 0,3-8 0 16,1 3-94-16,2-5-20 0,3-1-3 0,0 0-881 16</inkml:trace>
  <inkml:trace contextRef="#ctx0" brushRef="#br0" timeOffset="1217.36">14569 1857 2206 0,'12'-5'48'0,"-3"5"11"0,0 0 1 0,3 5 3 0,3-2-51 0,0 2-12 0,5-5 0 0,-5 3 0 16,6 2 67-16,3 1 10 0,0-1 3 0,3-5 0 16,2 8-40-16,-2-8-8 0,0 0-2 0,3 5 0 15,-1-5 11-15,1 8 3 0,-6-3 0 0,-3 1 0 16,0 2 5-16,-3-3 2 0,-7 8 0 0,-2-2 0 16,-3 2-25-16,-6 3-5 0,-6 2-1 0,-6 3 0 15,-2 6-8-15,-10 5-1 0,0-6-1 0,-12 8 0 16,-2 4-10-16,-1 1 0 0,0-4 9 0,3 2-9 15,4 2-10-15,5-12-6 0,3-1-2 0,6-7 0 16,6-6-98-16,3-8-19 0,9-5-4 0,0-5-1053 16</inkml:trace>
  <inkml:trace contextRef="#ctx0" brushRef="#br0" timeOffset="1467.413">15513 1818 2973 0,'0'0'65'0,"-6"0"14"0,0 8 2 0,-3-3 3 0,0 3-67 0,0 0-17 0,-6 5 0 0,0 6 0 16,0-1 60-16,0 9 9 0,4-6 2 0,-1 10 0 16,0 1-35-16,6-3-8 0,0 0 0 0,3-2-1 15,3-1-27-15,6-7 0 0,3-6 0 0,3-2 0 16,6-1 0-16,2-4-16 0,-2 1 4 0,6-7 1 31,0 0-15-31,-3 6-3 0,3-6-1 0,-4 0 0 16,-2-6-138-16,6 6-28 0,-3-10-6 0,3 2-617 0,-3 0-123 0</inkml:trace>
  <inkml:trace contextRef="#ctx0" brushRef="#br0" timeOffset="3520.574">17373 2942 2435 0,'-6'-26'103'0,"6"12"-83"16,-3-7-20-16,0 0 0 0,-3 5 0 0,0-10 0 16,3-1 0-16,-3 1-12 0,-6 7 12 0,1-4 0 15,-7 7 0-15,0 2 8 0,6-1-8 0,-6 4 0 16,-3 6 0-16,-3 5 0 0,4-8 12 0,-1 8 4 16,-6 8 0-16,3-6 1 0,3 9 15 0,0 7 2 15,1-2 1-15,-1 8 0 0,-3 5-11 0,9 8-3 0,3 3 0 0,-3 0 0 16,3 2-4-16,6-2-1 0,0-1 0 0,6-7 0 15,3 0-6-15,0-6-2 0,3-4 0 0,3-4 0 16,3-5 1-16,0-5 0 0,0-5 0 0,3-6 0 16,6-2-9-16,3-8 0 0,2-3 0 0,-2-8 0 31,0 0-38-31,3-5-3 0,8-5-1 0,-5-1 0 0,-9 1 10 16,0-1 3-16,0 1 0 0,0 2 0 0,-10 3 29 0,1 3 0 0,-6 5 11 0,-3 2-3 15,0 6 18-15,0 5 4 0,-6 0 1 0,3 8 0 16,0 0 0-16,-6 11 0 0,0 2 0 0,0 5 0 15,-2 9-7-15,2 2 0 0,3 5-1 0,-3-2 0 16,-6 8-13-16,6-9-2 0,6 1-8 0,0-3 12 16,0-2-12-16,0-6 9 0,3 0-9 0,6-8 8 15,3 1-8-15,-3-1 0 0,-1-5 0 0,4-3 8 16,6-2-26-16,-3-3-6 0,0-3 0 0,0-2-1 16,0-1-111-16,6-1-23 0,-7-1-4 0,-2-3-539 15,-3 0-108-15</inkml:trace>
  <inkml:trace contextRef="#ctx0" brushRef="#br0" timeOffset="3759.647">17593 2813 2530 0,'0'0'56'0,"9"-6"11"0,3-2 2 0,6 0 3 0,6 0-58 0,-6 3-14 0,0-3 0 0,2 0 0 16,4-2 19-16,0 4 1 0,-9 6 0 0,3-8 0 15,-3 8-20-15,0-2 0 0,-4 4 0 0,-2 1 0 32,-9-3-150-32,6 8-34 0,0 3-6 0,-6-6-2 0</inkml:trace>
  <inkml:trace contextRef="#ctx0" brushRef="#br0" timeOffset="4302.86">18189 2252 2559 0,'0'0'56'0,"0"0"12"0,0 0 3 0,0 0 1 0,3 0-58 0,-3 0-14 0,3 10 0 0,-3 1 0 16,0 7 28-16,-3 6 2 0,0 8 1 0,-3 8 0 15,3 2 7-15,-3 6 2 0,0 4 0 0,-3 7 0 16,0 1-28-16,6-1-4 0,-3-1-8 0,0-3 11 16,6-4-22-16,-6-6-4 0,0-3-1 0,3-8 0 31,3 1-104-31,0-11-20 0,-3-6-5 0,3-2-1 16,0-3-69-16,3-7-13 0,-3-6-4 0,0 0 0 0,6-11 64 15,3-2 12-15,-3-3 2 0,6-3 1 0,0 1 49 16,3-9 11-16,-6 6 1 0,3 0 1 0,2 5 166 0,1-5 33 0,-3 2 6 0,3 6 2 15,0 3 63-15,0 2 13 0,-3 2 2 0,3 1 1 16,-3 8-27-16,-1-1-4 0,1 4-2 0,0 4 0 16,-3 1-71-16,0 5-15 0,-6 5-2 0,3-5-1 15,-6 0-19-15,0 5-4 0,-3-3-1 0,-3 1 0 16,-3 2-14-16,-3-2-3 0,-3-1-1 0,1 3 0 16,-4 0-19-16,-3 1-4 0,-3-4-8 0,3-2 12 15,-6 5-20-15,7-8-5 0,-1-7-1 0,0 2 0 16,0-3-35-16,3-5-7 0,0 0-2 0,3-5-727 15,4-3-146-15</inkml:trace>
  <inkml:trace contextRef="#ctx0" brushRef="#br0" timeOffset="4669.542">16703 2413 2415 0,'0'0'53'0,"0"0"11"0,-3 5 3 15,0 9 1-15,0 1-55 0,0 7-13 0,-3 7 0 0,1 5 0 16,-1 11 37-16,0 5 5 0,3 9 1 0,-6 7 0 16,3 13-34-16,0 0-9 0,3 6 0 0,0-3 0 15,3 0-96-15,0-5-24 0,0-11-5 0,6-10-562 16,6-9-112-16</inkml:trace>
  <inkml:trace contextRef="#ctx0" brushRef="#br0" timeOffset="5120.745">18585 2672 2889 0,'-6'-8'82'0,"6"8"18"0,0 6-80 0,0-1-20 16,-3 6 0-16,0 2 0 15,0 0 0-15,-3 8-12 0,-3 8 1 0,0 6 1 0,-6 4 27 0,3 6 6 16,-3 6 1-16,3-1 0 0,-3 8-13 0,3-5-3 16,1 5 0-16,8 0 0 15,-3-5-44-15,3-5-8 0,-3-8-3 0,3-3-773 16,0-6-156-16</inkml:trace>
  <inkml:trace contextRef="#ctx0" brushRef="#br0" timeOffset="5603.432">19144 2873 2689 0,'0'0'59'0,"0"0"12"0,-6-2 2 0,0-1 3 0,6 3-60 0,-12 0-16 16,-3 0 0-16,-2 5 0 0,-7 1-11 0,0 4-5 16,-6 6 0-16,0 3-1 0,-2 2 8 0,2 0 9 15,-3-2-13-15,6 2 5 0,4-5-11 0,2 2-1 16,3-13-1-16,0 6 0 0,6-3 40 0,6-5 8 16,0 2 1-16,6-5 1 0,0 0-4 0,0 0-1 15,0 0 0-15,9 5 0 0,0 3 4 0,3-3 0 16,0 3 0-16,0-2 0 0,6 2 0 0,-1-3 0 15,4 5 0-15,0 1 0 0,-3 0-20 0,3 2-8 0,-3 0 0 16,3 0 8-16,-1 3-8 0,1-3-16 0,-6 1 4 0,0 1-849 16,3-4-171-16</inkml:trace>
  <inkml:trace contextRef="#ctx0" brushRef="#br0" timeOffset="5924.796">19713 2902 3070 0,'0'0'68'16,"0"0"13"-16,-9-5 3 0,0 10 3 0,0-5-70 0,-6 3-17 0,-6 2 0 0,-3 3 0 0,-2 3 49 0,2 2 7 16,0 6 0-16,-3 2 1 0,0 3-29 0,4 2-5 15,2-2-2-15,6 5 0 0,0 0-21 0,6 0 0 16,6-2 0-16,0-1 0 0,-3 1 0 0,12-9 0 16,6 1 0-16,6-3 0 0,3 2 0 0,5-10 0 15,-2 0 0-15,0-3 0 16,6 1-55-16,-6-6-9 0,5-8-1 0,-2 2-887 15,-3-7-176-15</inkml:trace>
  <inkml:trace contextRef="#ctx0" brushRef="#br0" timeOffset="17029.153">8280 2471 2146 0,'-9'-2'60'0,"9"2"15"15,0 0-60-15,0 0-15 0,0 0 0 0,12-3 0 0,6 3-10 0,2-5-5 16,10 2-1-16,3 0 0 0,6 1 16 0,8-6 0 16,1 2 0-16,5-1 10 0,-2 1-10 0,0-4 0 15,2-4 0-15,1 1 0 0,-4-3 8 0,4 3-8 16,2 0 12-16,-2 0-4 0,0 2-25 0,-4 3-6 16,1-2-1-16,-4 2 0 15,4 0-37-15,-3 2-8 0,-1-7-2 0</inkml:trace>
  <inkml:trace contextRef="#ctx0" brushRef="#br0" timeOffset="17513.409">9446 1611 1530 0,'-11'-8'33'0,"2"3"7"0,0-3 2 0,0 8 2 15,-3-5-36-15,3 5-8 0,-3 0 0 0,-3 0 0 16,-3 5 12-16,0 3 0 0,-2-3 0 0,-4 9 0 15,0-1 4-15,-3 0 2 0,0 0 0 0,1 6 0 16,-1-6 12-16,6 0 2 0,0 1 1 0,3-9 0 0,3 3 18 16,6-3 3-16,4 3 1 0,2-5 0 0,3-1-29 0,0-2-6 15,11 3 0-15,4 2-1 0,3-10-19 0,3 10-16 16,0-5 4-16,3 0 0 0,0 0 12 0,-4 3 0 16,1-1 0-16,0 1 0 0,0 2 0 0,-6 1 0 15,0 2 0-15,-1-3 0 0,1 3 0 0,-6 5 0 16,0-8 0-16,0 3 0 0,-6 0 8 0,-3 3 4 15,0-11 0-15,-3 5 1 0,-6 8-13 0,0-2 0 16,0 5 0-16,-3-8 0 0,1 5 0 0,-7-2 11 16,0-1-2-16,0 1 0 0,0 2-1 0,0-5 0 0,-3 0 0 0,4-3 0 15,-1 6-8-15,0-9 0 16,3 4 0-16,-3-6 8 16,6 5-88-16,3-5-19 0,0 0-3 0</inkml:trace>
  <inkml:trace contextRef="#ctx0" brushRef="#br0" timeOffset="17830.138">9438 1643 2191 0,'0'0'62'0,"3"8"14"0,0 3-61 0,-3 2-15 0,0 8 0 0,2-2 0 16,4 2 0-16,-3 2-13 0,-3 4 2 0,3 2 1 15,0-2 22-15,0-1 5 0,0-2 1 0,0-6 0 16,-3 1 11-16,6-3 3 0,3-8 0 0,0-3 0 15,3 0-79-15,0-5-15 0,3-13-3 0,-3 0-1 16,0 0-53-16,3-11-10 0,-4 3-3 0,1-6 0 16,0 1 80-16,0-1 15 0,-3-2 3 0,3 3 1 0,-3 2 57 0,0 0 12 15,3 3 3-15,-3 2 0 0,0 6 28 0,0 2 5 16,-7 4 2-16,4 4 0 0,-6 3-18 0,3 8-3 16,3 5-1-16,-6 3 0 0,0 8-1 0,0-6-1 15,-6 11 0-15,6 0 0 0,-3-2-11 0,3 2-3 16,-3 0 0-16,3-2 0 0,3-6-20 0,3-3-5 15,3-10-1-15,0 0 0 0,0-3-22 0,3 1-5 16,6-12-1-16,-3 1-1015 16</inkml:trace>
  <inkml:trace contextRef="#ctx0" brushRef="#br0" timeOffset="18012.746">10039 1580 1825 0,'0'0'40'0,"0"0"8"0,0 0 1 0,-9 5 3 0,-3 3-41 0,-3 2-11 0,-3 9 0 0,0 2 0 16,-2 0 81-16,-1 11 15 0,3-6 2 0,-3 6 1 15,6-5-12-15,6-1-3 0,0-5 0 0,6 3 0 16,3-8-68-16,6 0-16 0,6-8 0 0,0-3 0 16,3-5 0-16,3 0-8 0,9-11 8 0,-4 4-8 15,4-4-60 1,0 0-12-16,-3-4-3 0,0 1 0 0,2 4-41 0,-5-1-8 16,-3-2-1-16,0 5-427 0,-3-5-86 0</inkml:trace>
  <inkml:trace contextRef="#ctx0" brushRef="#br0" timeOffset="18698.674">10345 984 1892 0,'0'0'53'0,"0"0"13"0,0 0-53 0,0 0-13 16,0 0 0-16,0 0 0 0,-3 13 75 0,0 1 12 15,-2 7 2-15,-4 5 1 0,3 11-9 0,-6 3-1 16,3 5-1-16,-3 3 0 0,3 7-28 0,0 6-6 15,-3 5-1-15,3-2 0 0,3-1-16 0,0-2-3 16,3-11-1-16,0-2 0 0,0-3-15 0,3-11-9 16,6 3 10-16,-3-10-10 0,6-1 8 0,0-7-8 0,0-6 0 15,3-5 0 1,0-3-16-16,0-10-10 0,3 0-2 0,0-3 0 16,2-5-3-16,-5-1-1 0,0-7 0 0,6 3 0 15,-3-1-32-15,0-2-8 0,0-3 0 0,-3 3-1 16,3-5 20-16,-7 2 4 0,4 3 1 0,0-3 0 0,-3 0 24 0,3 5 4 0,-6 1 2 0,0-1 0 15,0 3 18-15,-3 6 16 0,-3 2-4 0,0 8 0 16,-3-8 26-16,-6 5 5 0,0 3 1 0,-6 3 0 16,0 5-19-16,-6 5-3 0,-2 6-1 0,-4 7 0 15,0 1 3-15,0-1 1 0,4 1 0 0,2-1 0 16,3-7 4-16,6 2 1 0,3-3 0 0,6-5 0 16,6 1-9-16,3-1-1 0,6-5-1 0,0 2 0 15,9-7-11-15,-4 0-8 0,7 5 12 0,-3-8-12 16,9-8-15-16,-3 2-9 0,-1 1-3 0,4 0 0 15,0-3-49-15,-3-5-9 0,3-1-3 0,-4-4 0 16,4-1-123-16,0-2-25 0,3-5-4 0,-4-6-2 16,4-2 103-16,0 2 21 0,0-8 4 0,-1 8 1 0,-5-2 97 15,0 2 16-15,-9 6 9 0,0 7-1 0,-6-2 140 0,-4 5 27 16,-5 6 5-16,-6-1 2 0,0 6-23 0,-8 2-5 16,-4 8-1-16,-9 3 0 0,-3-2-62 0,0 7-13 15,-2 8-2-15,2-2-1 0,-3 2-41 0,3 0-8 16,3 3-2-16,7 2 0 0,2-7-24 0,3-3 0 15,6-1 8-15,3-1-8 0,3-6 0 0,0 5 0 16,3-8 0-16,6-2 8 0,0 2-8 0,6 0 0 16,-1-5 9-16,4 8-9 0,3-8 0 0,0 6 0 15,0-4 0-15,-3 9 8 0,-1-6-8 0,1 3 0 16,-3 5 0-16,-3-7 0 0,0 7 0 0,-6-5 0 0,0 5 0 16,-3-5-8-16,-3 3 8 0,-6 2 0 0,-3 0 0 15,0-5 0-15,-3 2 0 0,-3 1 12 0,-3 0-2 0,-5-6-1 16,-1 3-1-16,0-3 0 0,0 3 0 0,-3-3 0 31,4 1-40-31,-1 2-8 0,3-6-1 0,0 1-1040 0</inkml:trace>
  <inkml:trace contextRef="#ctx0" brushRef="#br0" timeOffset="21598.481">9628 2648 2019 0,'-12'0'44'0,"-12"-7"10"0,-11 1 2 0,-10-4 0 0,-9 2-44 0,1 0-12 15,5-5 0-15,1-9 0 0,-1 1 0 0,-3-5-11 16,1-3 3-16,2-16 0 0,3 0 20 0,-2-3 4 0,8 3 0 16,0-8 1-16,7 0-5 0,8-2-2 0,0-3 0 0,6-3 0 15,0 2 23-15,12-4 5 0,3 2 1 0,6 3 0 16,6-14-18-16,9 6-3 0,15-5-1 0,12-1 0 16,14 6-17-16,7 0 0 0,5-5-8 0,12 2 8 15,13 3-11-15,-1 5 11 0,0 3-12 0,9-1 12 31,3 15-28-31,4-4 2 0,-4 8 0 0,0 8 0 0,-3 6 11 0,-3 7 3 0,1 14 0 0,-13 3 0 16,-3 4-2-16,-6 9 0 0,1 5 0 0,-7 7 0 16,-8-1 0-16,-7 9 0 0,-11-4 0 0,-3 13 0 15,-7 4 6-15,-8 1 8 0,-6 0-13 0,-9 8 5 16,-6 0 8-16,-6 0 12 0,-9 11-2 0,-6-6-1 16,-9 8 27-16,-12 5 4 0,-8-4 2 0,-10 4 0 15,-9 6 1-15,-8 2 0 0,-4 1 0 0,-14 4 0 16,-6-7-18-16,-12 8-3 0,-3 7-1 0,-10-4 0 0,-11-1 2 15,3-2 0-15,-3-3 0 0,9-6 0 0,3-10-23 0,9-5-15 16,15-10 3-16,12-14 0 0,5-14 12 0,10-7 0 16,8-13 0-16,6-3-724 15,7-8-145-15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9-13T23:14:06.1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1526 2733 2246 0,'-12'-8'49'0,"3"3"11"0,9-3 1 0,0 3 3 0,0 5-52 0,3-6-12 0,6 4 0 0,3-4 0 16,3 6 0-16,6 0 0 0,-1-5 0 0,1 5 0 15,9 0 0-15,6 0 0 0,2 5 0 0,4-5 0 16,0 3 0-16,5 0 8 0,1 5-8 0,-3-8 9 15,11 5-9-15,-2 3 12 0,5-8-12 0,4 0 12 16,-4 5-3-16,4-5 0 0,-4 0 0 0,4 0 0 16,2-2-9-16,1-1 0 0,-1 3 0 0,1-8 0 15,-4 3 11-15,-2-3-3 0,5 5-8 0,-2 0 12 16,5-2 11-16,1 3 1 0,-4-1 1 0,1 0 0 16,2 1 13-16,1-1 2 0,2 0 1 0,4-5 0 15,2-2-8-15,3-3-1 0,-2 2-1 0,2-5 0 16,6-2-14-16,1-6-2 0,-1-3-1 0,0-2 0 15,-2-3-3-15,5 1-1 0,6-4 0 0,-3 4 0 0,1 1-10 16,-4 4 0-16,3 0 0 0,-2 4 0 0,-7-1 0 0,-3 7 0 16,-2 2 9-16,5 4-9 0,0 2 11 0,1 5-3 15,-10 6 0-15,1 2 0 0,-1 1 23 0,3 1 4 16,1 7 1-16,-4-1 0 0,1 0-36 0,-1 0 0 16,6 1 0-16,4-4 0 0,-4 1 9 0,6-1-9 15,1-7 0-15,2 0 9 0,9-3-9 0,-2 0 8 16,2-3-8-16,-6 0 8 0,-3-7-8 0,10-1 0 15,8 6 0-15,-6-8 8 0,-6 2-8 0,3 3 0 16,1-2 9-16,2 7-9 0,-3 3 0 0,-6 0 8 0,-5 0-8 16,2 3 0-16,-3-1 0 0,-2 6 0 0,-4 5 0 0,-3-7 0 15,4 2 0-15,-4 2 9 0,0-2-9 0,1 0 0 16,-4 0 0-16,4-3 0 0,2 1 0 0,-3-4 0 16,-2-4 8-16,2 2-8 0,-2-6 0 0,-1-2 0 15,6 0 0-15,-2 3 0 0,-4-8 0 0,4 0 0 16,-7 2 8-16,1 3-8 0,8-5 0 0,-6 5 0 15,1-3 0-15,-7 6 0 0,1 2 8 0,-4 3-8 16,1 0 11-16,2 0-2 0,-2 3 0 0,-1 2 0 16,-2 1-9-16,-4-1 10 0,4 3-10 0,-4 5 10 15,4-10-10-15,2 2-9 0,1 0 9 0,-4-5-13 16,-2 0 13-16,2 0 0 0,1-8 0 0,5 6 0 16,-2-6 0-16,2 0 0 0,-2-3 0 0,-1 1 0 15,-2-3 0-15,2 2 8 0,3 6-8 0,1-3 10 16,2 2-10-16,-5 4 12 0,-4 2-12 0,-2 0 12 15,-1 2-12-15,-2 1 0 0,5 5 0 0,-2-8 0 0,-6 8 0 16,-1-3 0-16,-8 1 0 0,2 1 0 0,-5-1 0 0,0 2 0 16,2-3 0-16,1 3 0 0,0-8 0 0,-4 5 0 15,-2 3 0-15,-3-8 0 0,3 5-9 0,-7-2 9 16,1 2 0-16,-3 1 0 0,-3-4 0 0,2 4 0 16,-2 4 0-16,3-2 0 0,0 5 0 0,-1-5 0 15,4 3 0-15,-6-1 0 0,0 4 25 0,0 2-1 16,2-3 0-16,1 0 0 0,-6 0-24 0,3 0 0 15,-4 3 0-15,1-2-11 0,-3 1 11 0,0-7 0 16,-3 3 0-16,3-3 0 0,-3-3-20 0,-1-5-3 16,1-2 0-16,0-1 0 15,0-8-99-15,0-5-20 0,-3-2-4 0,0-14-678 0,-1-2-135 16</inkml:trace>
  <inkml:trace contextRef="#ctx0" brushRef="#br0" timeOffset="1264.128">6422 2283 2318 0,'-65'-13'51'0,"32"5"10"0,-9-5 3 0,-2 8 1 0,-4-9-52 0,1 1-13 0,-7 0 0 0,-3-6 0 15,1 6 15-15,-4-8 0 0,4 5 0 0,2 0 0 16,1-5-15-16,5 3 0 0,6-1 0 0,1-2 0 15,5 2 12-15,3-7-3 0,6 0-1 0,4 2 0 0,5-3 14 16,3 6 2-16,6-11 1 0,3 6 0 0,9-1-17 16,3-4-8-16,3-1 0 0,3-2 8 0,6 2-8 0,5-8-11 15,4-5 3-15,6 5 0 0,6-10 8 0,2 5 0 16,10-2-9-16,5-4 9 0,4 4-12 0,5-6 3 16,7-5 0-16,8-1 0 0,7-2-3 0,5 6-1 15,0 7 0-15,0-5 0 0,-2 14 3 0,8-4 1 16,3 9 0-16,0 0 0 0,1 4 9 0,-25 15-10 15,9-9 10-15,9 3-10 0,7-1 10 0,2-1 0 16,3 9 0-16,6-4 0 0,9 5 0 0,54-3 0 16,-21 5 0-16,-7 3 0 0,-2 3 0 0,-9-3 0 15,0 3-9-15,-3 5 9 0,0-8 0 0,0 8 0 16,0-6 0-16,-3-1 0 0,-3 7 0 0,6-6 0 0,0 1 0 16,0 2 0-16,-3-2 0 0,0 0 0 0,3 2 0 0,-9 3 0 15,-3-5 0-15,3 5 0 0,0 0 0 0,0 5 0 16,-6-5 8-16,0 0-8 0,-6 8 0 0,0-3 8 15,-3-2 3-15,-3 8 0 0,0-4 0 0,-5 7 0 16,-1 4-3-16,-27-5-8 0,7 6 12 0,2 2-4 16,-3-2-8-16,7-3 12 0,-4-1-12 0,6 7 12 15,-2-9 2-15,32 8 1 0,-15-3 0 0,-6 1 0 16,-3-6-15-16,-2 0 0 0,-4 6 8 0,-6-6-8 16,-5 0 8-16,-1 1-8 0,-3-1 11 0,1 0-11 15,-4 6 9-15,-8-6-9 0,-7 0 0 0,-5 0 9 16,-3 9 3-16,-7-4 0 0,-2 1 0 0,0 7 0 15,-10 0 20-15,1 1 5 0,-9-1 1 0,0 6 0 16,-6-5-25-16,-6 4-5 0,-6 4 0 0,-3 2-8 16,-6 2 14-16,-3 1-4 0,-6 5-1 0,-6 3 0 0,-3 2 6 15,-3-2 1-15,-2 2 0 0,-7-2 0 0,0-3-16 16,-5 2 8-16,-7-2-8 0,-3 0 0 0,-2 0 22 0,-4-5-2 16,1-1 0-16,-7-4 0 0,-8-3 5 0,-4-6 1 15,-5-7 0-15,-3-1 0 0,-7-10-9 0,-8 3-1 16,-9-9-1-16,0 4 0 0,-3-1-15 0,-4-5 0 15,-5 5 0-15,-3 3 0 0,3-5-13 0,-6 7 4 16,-6 4 1-16,3 1 0 0,-3 4 8 0,6 5 0 16,0 2 0-16,0 1 0 0,-6 4 12 0,3 1 2 15,3 3 0-15,-9-1 0 0,-3 3-1 0,-2-3 0 16,-4-4 0-16,0-1 0 0,-3-6-13 0,-3-1 0 0,-6-4-9 0,-2-5 9 16,-1 1-16-16,0-9 4 0,3 3 0 0,-2-6 0 15,-1 1 3-15,-3-3 1 0,-6 0 0 0,13 0 0 16,11 8 8-16,-6-8 0 0,0 3 0 0,3 2-8 15,9 0 8-15,6 1 0 0,9 1 0 0,9-4 0 16,3 0 0-16,6-1 0 0,3-2 0 0,5-2 8 16,10-4-8-16,3-7 0 0,-1 0-11 0,1-8 11 31,0-3-124-31,-1-2-18 0,1-14-4 0,-6-10-1045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9-13T23:17:53.6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2502 8244 2120 0,'3'-2'47'0,"-6"7"9"0,-3 3 3 0,6-11 0 0,-9-2-47 0,6 0-12 0,3-1 0 0,0 6 0 16,0-2 52-16,3-3 9 0,6-1 2 0,-6 1 0 15,3 5 3-15,6-3 1 0,3-2 0 0,6 0 0 16,0-3-28-16,2 3-6 0,4 7-1 0,6-4 0 15,3-9 0-15,-1 6 0 0,7-1 0 0,-3 1 0 16,5 0-9-16,7 2-3 0,0 6 0 0,2 2 0 16,7 0 0-16,-4 3-1 0,4 6 0 0,2-4 0 15,1-7-4-15,2 2-1 0,1 3 0 0,2-3 0 16,-5-2-14-16,-1 5 9 0,-2 2-9 0,-7 1 8 16,-2-6-8-16,6-5 12 0,-4 3-12 0,1-3 12 15,-4 0 5-15,4-5 2 0,-4 2 0 0,10-8 0 16,0-2-1-16,-7 0 0 0,-2 13 0 0,2-3 0 15,-5-2-18-15,3 0 8 0,-7 5-8 0,4 0 0 16,-7-3 8-16,4 0-8 0,3-2 0 0,-4 3 0 0,1 2 0 16,0-6 0-16,-1 1 0 0,-2-3 0 0,0 0 0 15,-7 0 0-15,-2-2 0 0,0 2 0 0,-3-3-11 16,-4 0 11-16,-2 1-12 0,-3 2 12 0,0 0-13 16,-3 3 4-16,-3-3 1 0,0 2 0 15,-4-1-22-15,4 1-4 0,-6 4-1 0,-3-1 0 16,-3 0-161-16,-3 3-32 0,0 0-6 0,-9-2-2 0</inkml:trace>
  <inkml:trace contextRef="#ctx0" brushRef="#br0" timeOffset="996.444">6226 7906 2590 0,'-9'-32'73'0,"3"32"17"0,-3 16-72 0,0-3-18 16,3-5 0-16,3-3 0 0,-3 3 35 0,3-2 3 15,3-6 1-15,0 0 0 0,6 5-19 0,0-2-4 16,6 2-1-16,6-5 0 0,6 2 5 0,5 1 2 16,4-3 0-16,3-3 0 0,3 1-1 0,2-3 0 15,4-1 0-15,6 1 0 0,2-3-7 0,7-3-2 16,8 1 0-16,4-3 0 0,-1 2-12 0,6 0 0 0,10 1 0 16,-7 2 0-16,0-3 0 0,4 9 0 0,11-1 0 0,-3 6 0 15,-8-3 0-15,2 2 0 0,0 1 0 16,4 0 0-16,-7-3 0 0,0 0 0 0,1 0 0 0,-10-3 0 15,-8 0 0-15,-1 3 0 0,-2-2 8 0,-1 2-8 16,-5-6 13-16,-1 6-3 0,-5 0-1 0,-1 6 0 16,-2 2-9-16,-6-3 0 0,-1-5 0 0,-5 5 0 15,-3 0 0-15,0 1 0 0,-4 2 0 0,4-6 0 16,-3 4 0-16,-6-4 0 0,-1 4 0 0,-8-1 0 16,-3-5-18-16,0 3-9 15,0-3-1-15,0 0-1 0,-3-3-43 0,-6-2-8 16,0-3-1-16,-6-6-709 0,-3-4-142 0</inkml:trace>
  <inkml:trace contextRef="#ctx0" brushRef="#br0" timeOffset="5752.446">3871 6609 1978 0,'-20'-5'56'0,"11"5"12"0,0 0-54 0,0 3-14 0,3-3 0 0,0 2 0 16,0-4 56-16,6 2 8 0,0 0 1 0,0 0 1 16,-3-3-34-16,3-5-8 0,6 0 0 0,-3 0-1 15,3 0-7-15,0 0 0 0,0-2-1 0,6-3 0 16,-3 5 1-16,2 2 1 0,-2 4 0 0,3 2 0 15,3-3 4-15,0 0 1 0,-3 1 0 0,3-1 0 16,-3-2-1-16,6 5 0 0,2-3 0 0,4 6 0 16,-3-3-12-16,6 2-9 0,-3 1 12 0,5 0-12 15,-2-1 0-15,3 1 0 0,0 2 0 0,3-2 0 16,-4 2 0-16,4 3 0 0,0 0 0 0,2-3 0 16,7 1 8-16,-3-1-8 0,-3 6 0 0,2-1 0 15,-2-2 8-15,0 0-8 0,-7-3 0 0,1 3 0 16,0 3 0-16,-6-6 0 0,3 0 8 0,-1 1-8 15,1-1 0-15,-3-2 0 0,0 2 0 0,-3-2 0 16,-3-1 11-16,2 1-11 0,1-3 10 0,-3 3-10 16,3-1 14-16,-3 1-3 0,0-6-1 0,-4 3 0 15,1 0-1-15,0 3 0 0,-3-3 0 0,0-3 0 0,0 3-9 16,0 0 0-16,-3 0 9 0,0 3-9 0,0-3 0 0,-3 0 0 16,3 0 0-16,-4-3 8 0,1 3-8 0,0-2-13 15,0-1 3-15,0-2 1 16,0-1-26-16,-3 1-5 0,3-3 0 0,-3 3-709 15,3 2-142-15</inkml:trace>
  <inkml:trace contextRef="#ctx0" brushRef="#br0" timeOffset="6703.873">6726 6567 2106 0,'-15'13'46'0,"9"-8"10"0,-3-2 1 0,9-3 3 0,-6 11-48 0,-3-3-12 0,6 0 0 16,0 2 0-16,0 1 49 0,3-1 8 0,3 1 2 0,3-3 0 15,0-3-11-15,3 3-1 0,0-3-1 0,6 3 0 16,6-2-34-16,6 4-12 0,-1-2 0 0,7 0 9 15,-3 3-9-15,6-3 0 0,-1-6 0 0,4-2 0 16,0 0 0-16,-1 0-9 0,4 0 9 0,-9 0 0 16,3 0-12-16,-1-2 4 0,1-1 8 0,3 0-13 31,-4 1-36-31,-2-1-7 0,0-2-2 0,9-1-634 0,-1-2-126 0</inkml:trace>
  <inkml:trace contextRef="#ctx0" brushRef="#br0" timeOffset="7738.131">9155 6705 2138 0,'-12'21'60'0,"9"-5"15"15,3 10-60-15,0-5-15 0,3-8 0 0,3-2 0 16,6 0 29-16,0-3 3 0,6-6 1 0,2 3 0 16,7-2-12-16,6-3-2 0,3 0-1 0,2-8 0 0,4 0-18 0,-6 0 0 15,2-5 0 1,4 0 0-16,0-3 0 0,-1 3-14 0,1 0 4 0,0 2 1 0,2 3-11 0,16 0-3 15,-4 3 0-15,-2 2 0 16,0-2-16-16,-4 2-3 0,-8 6-1 0,0-3 0 16,-4-3 3-16,-2 1 1 0,0 2 0 0,-4 5 0 0,-2-5 26 0,-3 2 5 15,0 1 8-15,0 0-13 0,-4-3 13 0,-2 0-9 16,0 0 9-16,-3 0-8 0,0 0-9 0,-3 0-2 16,0 0 0-16,-4 2 0 15,1-2-5-15,-3 0-2 0,-9 0 0 0,6 3-714 0</inkml:trace>
  <inkml:trace contextRef="#ctx0" brushRef="#br0" timeOffset="10796.41">13474 1429 2656 0,'-12'0'59'0,"9"0"12"0,-3 0 2 0,-3 5 1 0,0 8-59 0,3 1-15 15,-3 7 0-15,0 5 0 0,0 3 20 0,0 6 0 16,3 4 1-16,1 1 0 0,-1 5-8 0,3 0-1 16,-3 0-1-16,3 3 0 0,0 2-11 0,0-10 0 15,3-1 0-15,0-7 0 0,0-6 0 0,3-7 0 16,-3 2-12-16,0-8 12 15,3-7-69-15,-3 2-7 0,0-8 0 0,0 0-693 16,0 0-139-16</inkml:trace>
  <inkml:trace contextRef="#ctx0" brushRef="#br0" timeOffset="11175.031">13304 1548 1956 0,'-9'-27'56'0,"3"19"11"0,0-5-54 0,0 0-13 0,3 0 0 0,0 0 0 15,3-1 61-15,0 4 10 0,6 2 1 0,0-5 1 16,6 5-5-16,0-3-2 0,0 3 0 0,6 0 0 15,0 3-23-15,3-6-5 0,-1 9-1 0,4-4 0 16,0 4 12-16,-3 2 3 0,3 2 0 0,-6 4 0 16,-4-4-30-16,1 9-6 0,-3 2 0 0,-6-5-1 15,-3 11-2-15,-3-1 0 0,-9-2 0 0,-3 8 0 16,0 2-5-16,-5 1 0 0,-1 4-8 0,3-4 12 16,-3-6-12-16,0 3 0 0,0-3 8 0,3-2-8 15,3-6 0-15,3 0 0 0,1-5 8 0,5 3-8 16,3-9-14-16,0-2-6 0,6 5 0 0,2 1-1 15,1-1 1-15,9 3 1 0,-3-3 0 0,6 3 0 16,0-5 19-16,-3 2-8 0,2 3 8 0,1 3 0 16,3-3 0-16,-3 5 0 0,-6 0 10 0,-3 3-2 15,0-3-8-15,-6 8 0 0,0-7-8 0,-3 4 8 0,-6-2 16 16,-3 2 9-16,0 1 2 0,-6 0 0 0,-6 2 11 16,3-3 2-16,-3 1 1 0,3-3 0 0,-3 2-29 0,-2-5-12 15,-1 1 11-15,3-4-11 0,0 1 0 0,0-1 0 16,0-2 0-16,6 0 0 0,-2-3 0 0,2 1 0 15,0-1 0-15,3-2 0 16,0 2-22-16,6-5-7 0,3 0-2 0,0 0 0 16,-3-8-96-16,6-3-19 0,0 4-4 0,6-7-604 15,0 1-121-15</inkml:trace>
  <inkml:trace contextRef="#ctx0" brushRef="#br0" timeOffset="11724.886">13905 1238 2781 0,'0'0'79'0,"0"0"17"0,0 0-77 0,0 8-19 0,0 3 0 0,0 5 0 16,-6 2 39-16,0 9 4 0,-5-1 1 0,2 14 0 15,-3 5-1-15,-3 5 0 0,3 3 0 0,0 0 0 16,3-3-35-16,0 3-8 0,6 0 0 0,3-8 0 31,3 0-77-31,3-3-18 0,3-5-3 0,0-5-1 0,6-8-93 0,3 0-20 16,0-14-3-16,2-2-1 0,1-3 78 0,3-7 15 0,0-6 3 15,0 0 1-15,0-3 27 0,-1-4 6 0,1-4 1 0,0-2 0 16,-6 2 134-16,3 1 27 0,-6-6 6 0,-1 3 1 16,1 2 58-16,-6 3 12 0,0-2 3 0,-3 10 0 0,-3-5-17 15,-3 7-3-15,-3 6-1 0,-3 0 0 0,-3 3-54 0,-3 8-10 16,-9 7-3-16,1 9 0 0,-4 2-3 0,0 8-1 16,3 0 0-16,3 0 0 0,3 0-40 0,4-5-9 15,5-3-2-15,3-5 0 0,3-14-13 0,6 1-18 16,2-1 4-16,4-10 1 15,9-8-41-15,-3 3-8 0,3-13-2 0,3-4 0 16,-3-4-38-16,2-6-8 0,-5-5-2 0,0 3 0 0,-3 2 92 0,-3 6 20 16,0-1 0-16,-3 3 0 0,-3 8 35 0,-3-2 3 15,0 10 1-15,0-3 0 0,-3 6 19 0,0 2 4 16,0 3 1-16,0 0 0 0,0 0-7 0,-6 6-2 0,0 2 0 0,3 0 0 16,0 2-27-16,0-2-6 15,0-3-1-15,3 3 0 0,0 0-20 0,0-8 0 0,0 0 0 0,-3 6 8 16,6 2-8-16,0 2 0 0,0-7 0 0,0 7 0 15,0-7 0-15,0 8 0 0,0-6 0 0,3 3 0 16,0 5 0-16,2-5 0 0,-2 5 0 0,6-2 0 16,-3 2-13-16,3-8-4 0,-3 3-1 0,0 5 0 31,0-7-96-31,0-4-19 0,-3 4-4 0,3-1-1 0,-3-5-16 16,0 0-3-16,0-5-1 0,0-3 0 0</inkml:trace>
  <inkml:trace contextRef="#ctx0" brushRef="#br0" timeOffset="11942.974">14647 1715 2365 0,'0'0'52'0,"0"0"10"0,0 0 2 0,-6 5 4 0,0 3-55 0,0-6-13 15,-3 9 0-15,-3-3 0 0,0 10 53 0,-3 4 8 16,3 1 2-16,-6 9 0 0,3 3-14 0,1 2-2 15,2 0-1-15,3 0 0 0,6-14-23 0,3 4-5 16,0-3-1-16,3-8 0 0,6 0-17 0,3-6 10 16,-1-2-10-16,4-3 8 15,3-5-97-15,0 0-20 0,3-8-4 0,0-2-658 16,0 2-131-16</inkml:trace>
  <inkml:trace contextRef="#ctx0" brushRef="#br0" timeOffset="12394.525">15087 1286 2692 0,'0'0'60'0,"0"0"12"0,0 0 2 0,0 0 1 0,0 0-60 0,0 10-15 0,0-2 0 0,-3 11 0 16,0 2 87-16,-3 11 14 0,-3 8 3 0,-3 5 1 15,-3 2-50-15,1 9-11 0,-4 2-1 0,-3 3-1 16,0-3-25-16,3 8-5 0,3-5 0 0,3-5-1 15,0-4-11-15,7-15 0 0,-1-2 0 0,3-9 0 16,3-7-14-16,3-3-5 0,3-6-1 0,-3-7 0 16,-3-3-29-16,11-3-7 0,1-7 0 0,3-6-1 15,0 3 5-15,0-14 2 0,6 1 0 0,0-3 0 0,-1-3 40 0,4 3 10 16,0-3 0-16,0-2 0 0,-3 5 0 16,3 5 0-16,-7 0 0 0,1 5 0 0,-6 3 0 15,0 3 8-15,-3 8 0 0,-6-6 0 0,-3 11-8 0,0 0 12 16,-9 3-4-16,-3 0 0 0,-3 7-8 0,-3 1 0 15,-5-1 0-15,-4 9 8 0,0-6 12 0,0 6 4 16,-3-3 0-16,10 2 0 0,-1-5-4 0,6 1 0 16,0-1 0-16,9 0 0 0,6-5 17 0,0 5 3 15,9 0 1-15,0 1 0 0,9-1-25 0,3 3-4 16,-1-3-2-16,4 0 0 0,0 3-10 0,0-3 0 0,0-2 0 16,3-3 0-16,-4 2 0 0,1-2 0 0,0 6-12 0,0-9 12 15,0 0-27-15,-4 3 3 0,1-3 0 0,0 3 0 31,3-8-60-31,-6 0-12 0,-3 0-3 0,0-5-759 0,2-3-152 0</inkml:trace>
  <inkml:trace contextRef="#ctx0" brushRef="#br0" timeOffset="13026.381">16254 1423 2154 0,'-3'-2'61'0,"3"2"13"0,0 0-59 0,0 0-15 0,0 0 0 0,0 13 0 16,0 0 24-16,3 3 3 0,-3 8 0 0,-3 2 0 15,3 9 53-15,-6 2 10 0,3 8 2 0,-6 0 1 16,3 0-55-16,-3 5-11 0,0 6-3 0,0-3 0 0,-3-3-3 16,3 3-1-16,1-14 0 0,2-7 0 0,0 3-29 15,0-17-7-15,3 1 0 0,0-9-1 16,3-5-40-16,0-5-8 0,0 0-2 0,3-7 0 15,0-17-173-15,3 3-36 0,0-14-6 0,-3 3-2 0</inkml:trace>
  <inkml:trace contextRef="#ctx0" brushRef="#br0" timeOffset="13344.269">16179 1376 1989 0,'0'0'56'0,"0"0"13"0,6 0-55 0,3 0-14 15,3 0 0-15,0 5 0 0,6-5 54 0,3 8 8 16,-3-3 2-16,3 3 0 0,-4-2 24 0,1 7 4 0,0-5 2 0,-3 5 0 15,0 0-74-15,-6 0-20 0,0 6 8 0,-3-1-8 16,-3-2 8-16,-6 3-8 0,-6 2 11 0,0 3-11 16,-3-3 14-16,-6 3-4 0,0-6-1 0,0 4 0 15,1-4-9-15,2 3 0 0,3-2 0 0,0-6 0 16,3 5 0-16,6-4-12 0,3-1 2 0,3 0 1 16,0 0 9-16,6 1 0 0,3-1 0 0,3-5 0 15,-1 0 0-15,1 2 0 0,-3 4 0 0,6-1 0 16,-6 0-12-16,0-2 4 0,-6 4 0 0,-3 4 0 15,0 0 8-15,-6-4 0 0,0 1 8 0,-9 5-8 16,-3-2 28-16,-3-3 0 0,3 2 1 0,-5-4 0 16,-4-1 5-16,0 0 1 0,3-2 0 0,0-3 0 15,0-1-27-15,1-1-8 0,-1-1 0 0,3-5 0 16,3-3-74-16,3-5-22 0,0 3-4 0,3-5-1015 16</inkml:trace>
  <inkml:trace contextRef="#ctx0" brushRef="#br0" timeOffset="13529.784">16471 2172 2325 0,'9'13'66'0,"-3"-7"14"0,6-4-64 0,0 1-16 15,6-6 0-15,0 1 0 0,-4 2 12 0,7-6-2 16,6-7 0-16,-3 0 0 0,-6-6 6 0,3 1 2 16,-4 2 0-16,-5-8 0 15,-3 3-40-15,-3 3-8 0,-3 2-2 0,-9 0 0 16,3 0-15-16,-9 3-3 0,-5 7-1 0,-4-1 0 0,3 4 41 0,-3 3 10 0,0 3 0 0,0-1 0 15,0 3-9-15,4 1 0 0,2-4 0 0,3 4-591 16,0-6-119-16</inkml:trace>
  <inkml:trace contextRef="#ctx0" brushRef="#br0" timeOffset="13799.646">16894 2027 2037 0,'0'0'44'0,"6"8"10"0,3-6 2 0,3 9 2 16,0-6-46-16,-1 6-12 0,-5-1 0 0,3 4 0 15,3-4 128-15,0 6 23 0,-3-3 5 0,0 6 0 0,3-6-57 0,-3 6-12 16,6-4-3-16,-9 1 0 0,0 0-58 0,0 3-12 15,5-3-2-15,1-3-1 16,-6 3-31-16,3-8-5 0,0 2-2 0,0-2 0 16,-3-8-124-16,0 5-25 0,-6-5-4 0,0 0-555 15,6-5-110-15</inkml:trace>
  <inkml:trace contextRef="#ctx0" brushRef="#br0" timeOffset="13949.574">17144 2088 2149 0,'0'0'47'0,"-6"5"9"0,-6 3 3 0,-6 2 2 0,6 1-49 0,-3 2-12 0,-2 3 0 0,-7-3 0 16,-3 1 56-16,3 1 8 0,6-1 1 0,-9-1 1 16,-2-3-36-16,8 4-7 0,3-12-2 0,6 1 0 31,3 0-91-31,3-3-18 0,3-3-4 0,9-2-582 0,3 5-116 0</inkml:trace>
  <inkml:trace contextRef="#ctx0" brushRef="#br0" timeOffset="14565.487">18028 1384 3020 0,'0'0'67'0,"9"-3"13"0,0-2 4 0,6 5 0 0,8-8-68 16,1 3-16-16,3 5 0 0,6-6 0 0,0 4 24 0,2 2 0 15,4 0 1-15,0 2 0 16,-1 4-25-16,4-1 0 0,0 3 8 0,-1-3-8 16,-2 3-30-16,0 0-8 0,-6 3-2 0,-7-3 0 15,-8-3-136-15,0 8-28 0,-6-8-6 0,0 9-543 16,-9-6-109-16</inkml:trace>
  <inkml:trace contextRef="#ctx0" brushRef="#br0" timeOffset="14712.275">18474 1532 2473 0,'-3'13'54'0,"0"-5"11"0,-3 5 3 0,4 6 2 0,-4-1-56 0,0 9-14 0,-3-1 0 0,0 6 0 16,0 0 86-16,-3 5 14 0,3 5 4 0,-3 6 0 16,3 2-46-16,-6-2-9 0,6-3-1 0,-3 0-1 15,4-11-36-15,-1-2-11 0,3-6 0 0,3-5-890 16,6-2-183-16</inkml:trace>
  <inkml:trace contextRef="#ctx0" brushRef="#br0" timeOffset="14962.116">18462 2193 2541 0,'0'0'56'0,"12"0"11"0,3-2 2 0,3 2 3 0,3-6-57 0,3-4-15 0,-3-1 0 0,5-2 0 16,1 0 28-16,0-6 4 0,-3 1 0 0,0-1 0 16,-4-2-68-16,-2-3-14 0,0 0-2 0,-3 1-1 15,-6-1-23-15,-3 3-5 0,-6 2-1 0,0 6 0 16,-3 5 70-16,-6 3 12 0,0 5 8 0,-3 5-8 15,-3 6 64-15,-6 10 6 0,4-3 2 0,-1 9 0 16,0-1 20-16,-3 1 4 0,3 4 0 0,3 1 1 0,3-5-30 16,6-1-7-16,-2 3 0 0,2-5-1 0,3-3-38 0,9-2-7 15,0-3-2-15,5-6 0 0,1-2-12 0,9-3 0 16,0 1 0-16,6-12-10 16,0-2-153-16,5-5-30 0,1 0-7 0</inkml:trace>
  <inkml:trace contextRef="#ctx0" brushRef="#br0" timeOffset="15212.952">19153 2008 2228 0,'27'-8'49'0,"-27"8"11"0,0 0 1 0,0 0 1 0,0 3-50 0,-3 2-12 0,-9 8 0 16,-6-7 0-16,0 7 121 0,-6 0 22 0,1 8 4 0,-4-7 1 16,3 4-56-16,0-5-12 0,3 3-1 0,4-3-1 15,5 1-43-15,3-4-9 0,3-2-2 0,6-8 0 16,0 0-12-16,0 0-4 0,9 11 0 0,3-3 0 16,5 2-8-16,1-2 8 0,-6-5-8 0,3 2 8 15,3 0-8-15,0 3 0 0,0-2 0 0,-6 2 0 16,-1 0 0-16,1 2 0 0,-3 3 8 0,0-5-8 15,-3 3 0-15,-6-6 8 0,3 6-8 0,-3-1 8 16,-3-7-8-16,0 2 10 0,-3 1-10 0,0-4 10 16,-3 1-10-16,-3-3 10 0,-8-3-10 0,-7 1 10 15,-6 2-62-15,3-8-12 16,1 2-2-16,5-7-1 0,-3 5-137 0,6-2-28 0,6 2-6 0</inkml:trace>
  <inkml:trace contextRef="#ctx0" brushRef="#br0" timeOffset="15369.59">19230 2133 2784 0,'21'0'79'0,"-9"0"17"0,12 0-76 0,3 0-20 15,3 2 0-15,-1-4 0 0,4 2 63 0,0 0 9 16,-6 0 1-16,-1 0 1 0,1 0-22 0,0 2-5 16,-9-2-1-16,-3 0 0 15,-3 0-92-15,0 3-18 0,-7-3-4 0,-2 0-1 16,-3 0-151-16,-3-3-31 0,-5 1-5 0</inkml:trace>
  <inkml:trace contextRef="#ctx0" brushRef="#br0" timeOffset="15527.984">19394 2008 2494 0,'24'3'55'0,"-24"-3"11"0,9 10 2 0,-3-2 3 0,-3 3-57 16,0 2-14-16,3 0 0 0,-6 1 0 0,0 4 113 0,0 3 20 0,3 0 4 0,-3 3 1 16,-3-3-70-16,3 3-15 0,-3-3-2 0,6 6-1 15,-3-9-34-15,3 1-6 0,3-3-2 0,0 2 0 16,6-4-8-16,-1-9-17 0,1 3 4 0,0-3 1 31,6-5-124-31,0 0-24 0,3 0-4 0,-3-5-2 0</inkml:trace>
  <inkml:trace contextRef="#ctx0" brushRef="#br0" timeOffset="17279.468">13515 3061 2606 0,'-47'-10'57'0,"32"4"12"0,3-4 3 0,3 2 1 0,3-5-58 0,3-1-15 15,0 1 0-15,6 0 0 0,3-3 26 0,3 3 2 0,3 0 1 0,6-3 0 16,3 2-16-16,5 1-3 0,7 3-1 0,6 2 0 16,6 0-9-16,2 3 0 0,7 5 0 0,2-8 0 15,4 8 15-15,8 0-3 0,7-6 0 0,8 1 0 16,-3 0 16-16,13 2 2 0,5-10 1 15,3 5 0-15,3-5-11 0,9-1-1 0,12-1-1 0,9-1 0 16,3-8-10-16,6 3-8 0,3 0 12 0,6-1-12 16,3 1 11-16,-1 0-11 0,-2-3 10 0,-3 8-10 15,-9 3 8-15,0 0-8 0,3 2 0 0,-6 6 0 16,-15 2 0-16,3 3 8 0,0 0-8 0,-6 6 0 16,-6 2 0-16,-9-6 0 0,0 9 8 0,-3-3-8 15,-5 2 0-15,-4 4 9 0,-3-9-9 0,-2 3 8 16,-1-3-8-16,-3 3 0 0,-8-5 0 0,-4-1 0 15,-2 6 0-15,-1-8 0 0,3 0-8 0,-5 0 8 16,-7 0-12-16,-2 3 1 0,-9 0 1 0,-4-1 0 16,-5 3 10-16,-3 1 0 0,-4 2 0 0,1-3 0 15,-3 0 15-15,3 1 1 0,-4 4 1 0,4-2 0 0,-3-3-5 16,0 3-2-16,-3 3 0 0,-4-6 0 0,-2 3-10 16,0-3 0-16,-3 3 0 0,-3 0 0 0,0-2 0 15,-3-1-12-15,-1-5 2 0,-2 3 1 0,3-1 9 0,-6-2-8 16,-6 0 8-16,6-2-8 0,-6 2-8 0,0 0 0 15,0 0-1-15,0-8 0 16,-3 0-127-16,0 2-26 0,-3-7-5 0</inkml:trace>
  <inkml:trace contextRef="#ctx0" brushRef="#br0" timeOffset="194191.788">4863 16690 1580 0,'0'0'35'0,"-6"-5"7"0,3-1 2 0,3 6 0 0,0 0-36 0,0 0-8 0,-3-5 0 0,3 5 0 16,0 0 13-16,9 0 1 0,-3 3 0 0,2-1 0 16,4 4-14-16,3-1 0 0,0 3 8 0,3 0-8 0,0 0 11 15,3 2-1-15,-3-2 0 0,2 5 0 0,1-2 0 0,0-3 0 16,0 5 0-16,3-2 0 0,3 2-10 0,-1-2 8 16,4-1-8-16,-3-2 8 0,3 0-8 0,-1 3 0 15,4-3 0-15,0-3 8 0,3 3-8 0,-4-3 0 16,1 6 0-16,0-3 0 0,0 0 0 0,-1-3 0 15,-2 3 0-15,3 0 0 0,0-3 17 0,-1-5 2 16,1 5 0-16,6-2 0 0,2 0 13 0,1-3 2 16,-3 2 1-16,2-2 0 0,-2 6-6 0,0-4-1 15,0 1 0-15,-1 0 0 0,4 2-12 0,0 0-4 16,2-2 0-16,-2-3 0 0,3 5 2 0,2-5 0 16,-2 0 0-16,-1-5 0 0,1 2 0 0,3-2 0 0,-1 0 0 0,4-3 0 15,0 0-1-15,2-3 0 0,4 3 0 0,-7-2 0 16,-2 2-5-16,3-6 0 0,-1 9-8 0,4-3 12 15,-4 3-12-15,1-3 0 0,-3 8 0 0,2-5 0 16,4 5 0-16,-7 0 0 0,-2 0 0 0,-3 5 0 16,-4-5 14-16,7 0-3 0,6 0-1 0,-4 0 0 15,-5 5-10-15,6-5 8 0,-1 0-8 0,-2 0 8 16,2 0 3-16,-5 0 0 0,-3 0 0 0,8-5 0 16,7 5-11-16,-3-5 0 0,-13 5 9 0,1-3-9 15,3 0 8-15,-1 1-8 0,-2-4 10 0,-3 6-10 16,-1 0 14-16,1 0-3 0,0 0-1 0,0 6 0 15,2-4 9-15,1 4 1 0,3-6 1 0,-4 5 0 16,4-5-1-16,-3 0 0 0,-1 0 0 0,4 0 0 16,0-5 0-16,2 2-1 0,1-2 0 0,3-3 0 15,2-3-10-15,1 6-1 0,0-6-8 0,-4 1 12 0,-2-4-12 16,-1 9 8-16,-2-5-8 0,0-1 0 0,-1 6 20 16,4-3-3-16,0 2 0 0,-4 1 0 0,-2 3-17 0,0-4-19 15,-3 6 4-15,-1-2 1 0,-2-1 14 0,0 0 0 16,-1-2 0-16,-2 5 0 0,0-5 0 0,0 2 0 15,0-2 8-15,-4 0-8 0,1-3 11 0,-3 2-2 16,3-2 0-16,-3 6 0 0,-1-6 1 0,1 0 0 16,-3 3 0-16,0-3 0 0,0-6 1 0,-1 1 0 15,-2 0 0-15,0 0 0 0,0-1-11 0,0 1 10 16,-3-5-10-16,-3 2 10 0,0-3-2 0,0 1-8 16,-4 2 12-16,-2-5-4 0,-3 0 0 0,3-1-8 0,-6 4 12 15,3-6-4-15,0 0 0 0,-3-5 0 0,-3 3 0 16,0-1 0-16,3-2-8 0,-3 3 8 0,0-3-8 15,0 2 8-15,0 1-8 0,0-1 0 0,3 1 0 0,-3-1 0 16,1 3 0-16,-1 3 0 0,-3 0 0 0,3 0 0 16,0-3 0-16,-3 3 0 0,0-3 0 0,0-2 8 15,-3-1-8-15,0 1 0 0,0 2 0 0,-3-5 0 16,-3-3 0-16,0 3 0 0,-9-3 0 0,-2 1 0 16,-7-1 0-16,0-3 0 0,-5 4 0 0,-4-4 0 15,0 1 0-15,-2-1-12 0,2 1 2 0,-6 0 1 16,1-1 9-16,-4 6 0 0,-3 0 0 0,-2 5 0 15,-4-2 0-15,1 5 11 0,-4 5-3 0,1 0 0 16,-7 0-8-16,-2 5 0 0,-1 1 0 0,1 2 8 16,0 0 1-16,-1 0 0 0,-5 3 0 0,-4-1 0 15,1 1-9-15,0 0 10 0,-1-3-10 0,1 0 10 0,-3 0-10 16,-4-3 0-16,-5 1 0 0,-3-1 0 0,-3 1 0 16,2-1 0-16,1 1 0 0,-3 4 0 0,-6 4 0 15,5-1 0-15,1 6 0 0,3 2 0 0,-3 3-12 0,-1 2 12 16,-2-2-10-16,3 3 10 0,3 2-8 0,0 0 8 15,-1-2 0-15,1 2-9 0,3 0 9 0,-1-2 0 16,4 2 0-16,-3-2 8 0,0 2-8 0,-4 0 0 16,4 1 0-16,0-1 0 0,-3 0 0 0,-1 3 0 15,1 0 0-15,3 0-8 0,0-1 8 0,-1 4-12 16,1 2 12-16,0 3-12 0,2 2 12 0,1 4-8 16,0-1 8-16,3 2-8 0,2 9 8 0,7-6-12 15,5 4 12-15,7 1-12 0,-1 1 12 0,4 0-13 0,2 2 5 16,10-2 8-16,8-3-12 0,6-3 12 0,7-8-10 0,8 4 10 15,12-7-10-15,3 4 10 0,3 2-10 0,9 0 10 16,6 3-16-16,12 5 4 0,8 10 0 0,7 12 0 16,6 7 4-16,2 11 8 0,7 10-13 0,2 5 5 15,7 9 8-15,8 5 0 0,7 0 0 0,5 5 0 16,6 0 0-16,4-3 0 0,5-2-9 0,3-8 9 16,0-5 0-16,0-14 0 0,7-15 0 0,-7-11 0 15,0-14-14-15,-6-10 5 0,4-7 1 0,-4-9 0 16,-6 0 8-16,-6-8 0 0,-2-2 0 0,-4-3 0 15,-8-3 0-15,2-2 12 0,-8 0-4 0,-4 2 0 16,-2-2-8-16,-1-1 12 0,-2 6-4 0,-4-7 0 16,7 1-8-16,-1-2 8 0,7-5-8 0,-3 2 8 31,-1-2-75-31,1-3-14 0,5-7-3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9-13T23:24:26.0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1172 4466 2262 0,'-21'-24'64'0,"9"14"14"0,-3-3-62 0,0-3-16 15,0 0 0-15,3 3 0 0,3-1 42 0,3 1 6 16,-2 0 0-16,2 0 1 0,6 2-21 0,0 3-4 16,6-5 0-16,2 5-1 0,4 0-23 0,3 0 0 15,9 0 0-15,6 3-12 0,12 5 4 0,2 0 0 16,13 3 0-16,-7 4 0 0,10 1 8 0,2 6 0 0,4-1 10 16,5 5-10-16,4 4 13 0,-1 1-3 0,-2 4-1 0,2 2 0 15,-6 3-9-15,4-1-17 0,-7 4 4 0,1-1 1 31,-4-2-64-31,-8-3-13 0,-1-5-3 0,-17-6-883 0</inkml:trace>
  <inkml:trace contextRef="#ctx0" brushRef="#br0" timeOffset="520.323">4550 4299 2271 0,'-9'11'50'0,"6"-8"10"0,-6 2 3 0,9-5 1 0,0 0-52 0,-6 5-12 0,0-2 0 0,6-3 0 16,0 0 0-16,9 3 0 0,0-1 0 0,3 1 0 15,3 0 25-15,3-3 3 0,6 0 0 0,2 0 0 16,1 0 3-16,6 0 1 0,3 0 0 0,2 0 0 16,7 2-17-16,0 1-3 0,5 5-1 0,-2 2 0 15,5 4-11-15,-2 1 8 0,0 4-8 0,-1 7 8 16,7 1-8-16,-4 2 0 0,1 3 0 0,0 2 0 15,-4-5-12-15,-2 0-2 0,-1-5 0 0,1-5 0 16,-3-3-138-16,-1-11-27 16,1-8-5-16</inkml:trace>
  <inkml:trace contextRef="#ctx0" brushRef="#br0" timeOffset="1500.252">6681 4429 2484 0,'-15'11'55'0,"9"-6"11"0,-3 0 2 0,1 1 1 0,-1-1-55 0,0 0-14 16,3-2 0-16,3-1 0 0,-3 4 0 0,6-6 0 16,0 0-12-16,3 5 12 0,6 0-20 0,3 1 2 15,5 2 1-15,4-3 0 0,3 3 7 0,6-3 2 16,6 0 0-16,2 3 0 0,7-2 8 0,0 2 0 16,2-3 8-16,10 3-8 0,14-6 25 0,4 1 1 15,-7 0 0-15,7-3 0 0,-4-3-26 0,12-5 0 0,10-2 0 16,-1-9 0-1,-12 1-73-15,7-6-17 0,5 3-3 0,-3-3-584 0,-11-3-117 0</inkml:trace>
  <inkml:trace contextRef="#ctx0" brushRef="#br0" timeOffset="4290.563">1154 7220 2348 0,'-15'-23'67'0,"6"15"13"0,-3 2-64 0,6 4-16 15,-3-3 0-15,3 5 0 0,6 0 0 0,0 7 0 16,0 1 0-16,6 3 0 15,0 2-40-15,3 3-9 0,6-3-2 0,3 1 0 0,0-1 35 0,5 0 8 16,4 0 8-16,9 0-13 0,0-5 3 0,-1 0 1 16,4-2 0-16,-3 2 0 0,6-3 9 0,-1 0 0 0,4-2 0 15,-1 2 0-15,7 0 0 0,0-2 0 0,2 2 0 0,1 1 0 16,-4-1 8-16,7 3 0 0,-3-3 0 0,2 3 0 16,7-3-8-16,-4 6 12 0,-2-3-4 0,2 0 0 15,-2-3-8-15,-1 3 12 0,10-5-4 0,-10-1 0 16,10 4 7-16,-1-4 1 0,1-2 1 0,-10 0 0 15,7 0 1-15,-4 3 0 0,10-3 0 0,-4 0 0 16,7 0-5-16,-1 0-1 0,-5 0 0 0,2 0 0 16,-2 0-4-16,5-3 0 0,7 3-8 0,-1-2 12 15,-9-1-2-15,7 0-1 0,-1-2 0 0,4 0 0 16,2 2 3-16,0-2 0 0,-2 5 0 0,-1-3 0 16,1 3 5-16,-1 0 2 0,0 0 0 0,-2 0 0 15,-1 3 0-15,4-3 0 0,-4-3 0 0,9 1 0 16,-2-1-11-16,2 0-8 0,-3-2 9 0,1 0-9 15,2-3 8-15,6 0-8 0,4 0 0 0,-4-3 9 0,3-2-9 16,0 2 0-16,4-2 0 0,-1 0 0 0,-6 0 8 0,1 0-8 16,-1-1 0-16,-3 4 8 0,3-1-8 0,-5 1 0 15,2 4 9-15,-3 1-9 0,7 0 9 0,-4 2-9 16,-3 0 12-16,1 3-12 0,-1 0 11 0,0 0-11 16,7 0 10-16,-4-2-10 0,0 2 16 0,-2 0-4 15,-7-3 0-15,6 0 0 0,10-2-12 0,-10-3 0 16,-6 0 0-16,-2 0 0 0,2-2 15 0,1 2 3 15,2-3 1-15,-6 1 0 0,-5 4-27 0,2 1-6 16,-2 2-1-16,2 1 0 0,-2 4 24 0,-4 4 5 0,-2 2 1 16,-4 2 0-16,-2 6-15 0,-1 0 0 0,1 5-12 15,-4 0 12-15,-2 0 0 0,-3-2 19 0,-4 2-3 0,-2 0 0 16,-3-2-3-16,-7-1-1 0,1 1 0 16,0-3 0-16,-6-3-12 0,0 0 0 0,-1-2 0 0,-2-6 0 15,-3 3 0-15,0-3 0 0,0-2 0 0,-1 0 0 16,1-3 0-16,0-3 0 0,-3-2 0 0,3 2 0 15,-3-5-14-15,0 3-6 0,-1-6 0 0,4-2-1 32,-3-3-52-32,3-2-11 0,-3-1-1 0,3-2-1035 0</inkml:trace>
  <inkml:trace contextRef="#ctx0" brushRef="#br0" timeOffset="8167.229">633 9967 2654 0,'-21'-8'76'0,"6"3"15"0,3-3-73 0,0 2-18 0,3-2 0 0,0 1 0 0,7 1 0 0,-4-2 0 16,3 0 0-16,6 0 0 0,-3 8-10 0,6-5 1 15,2 2 0-15,-2 3 0 0,9-2 9 0,6 4 0 16,0 1 0-16,3 5 0 0,6 3 0 0,5 2 0 15,10 3 0-15,3 2 8 0,5 3 5 0,4 3 2 16,5 0 0-16,4 0 0 0,8-3-4 0,0 0-1 16,4-2 0-16,-1-3 0 0,4-3-10 0,-4-5 0 15,3-3 0-15,1-5 8 0,-1-3-8 0,-8-2 0 16,-1-3 0-16,0 0 0 0,4-2 0 0,2 2 0 16,-8-3 0-16,-1 3 0 0,1 3 0 0,-4 0 0 15,1 2 0-15,2 0 0 0,1 1 0 0,-4 2 0 16,-2 0 0-16,-4 0 0 0,4 0 0 0,-4 0 8 0,7-3-8 15,-1 3 0-15,-2 0 8 0,2 0-8 0,-5 0 8 16,-1 0-8-16,1-3 8 0,2 3-8 0,1-2 8 0,-1 2-8 16,-2 0 8-16,-1 0-8 0,-2 0 0 0,-1-3 8 15,7-2-8-15,-1 2 8 0,4-2-8 0,-1 0 8 16,4-1 5-16,-4 1 1 0,4-6 0 0,-1 1 0 16,4 2-1-16,2 0 0 0,-6-3 0 0,4 1 0 15,-1 2-13-15,1 0 0 0,2 3 0 0,-2-3 0 16,-1 0 0-16,1 0 0 0,-7 0 0 0,0 3 0 15,-5 2 8-15,6-5-8 0,2 3 0 0,-3-1 9 16,-2 4-9-16,-6-4 0 0,2 1 0 0,1 0 0 16,-1 2 0-16,-2-2 0 0,-4 0 0 0,-2 2 0 15,-1-2 0-15,-2 2 0 0,-3-2 9 0,-4 5-9 16,-2 0 0-16,0 0 8 0,-1 0-8 0,-2 0 0 16,-3 2 0-16,0 1 9 0,-1 0-9 0,-5 2 0 15,3-2 8-15,-6-1-8 0,-3-2 0 0,-1 0 0 0,-2 3 0 16,-3 0 0-16,-3-1 0 0,3-2 0 0,-3 0 20 0,0 0 3 15,-3 3 1-15,0 0 0 0,0-1-4 0,3-2-1 16,-4 3 0-16,1-1 0 0,0 4-3 0,0-4 0 16,3 1 0-16,0 0 0 0,0 2-7 0,0-2-1 15,0-3-8-15,3 2 12 0,2 1-12 0,1-3 0 16,3 3 0-16,-3-3 0 0,0 0 0 0,3 0 0 16,3 2 0-16,-1-2 0 0,4 3 0 0,-3 0 0 15,3-1-10-15,0 1 10 0,-1-1 0 0,1 4 0 16,0-1 0-16,3 0 0 0,5 3 0 0,1 0 0 0,-6-5 0 15,3 5 0-15,-4-3 0 0,4 0 0 0,3-2 0 16,-3 2 0-16,-7-5 0 0,1 3 0 0,6 0 0 0,-3-3 0 16,-7 0 0-16,1 0-13 0,3-3 5 0,-3 0 8 15,6 3 0-15,-9-2 0 0,-7-1 0 0,1 0 0 16,6 1 0-16,-6-1-9 0,0 6 9 0,0-3 0 16,0 2 0-16,-3 1-8 0,2-3 8 0,-5 3 0 15,-9-3 0-15,12 2 0 0,3-2 0 0,0 6 0 16,-9-4 0-16,3 1 0 0,6 0 0 0,-3-1 0 15,3-2-13-15,-6 0 1 0,-1-2 0 0,1-1 0 32,3-2-36-32,-6-1-6 0,-6-2-2 0,0 3 0 0,3-3-109 15,-3 3-23-15,0-6-4 0,-9 1-848 0</inkml:trace>
  <inkml:trace contextRef="#ctx0" brushRef="#br0" timeOffset="14507.778">3023 14142 1940 0,'0'0'43'0,"-9"3"9"0,3-1 1 0,-3 4 1 0,3-4-43 0,0 1-11 0,0 0 0 0,0-3 0 15,3 2 13-15,3-2 1 0,0 0 0 0,0 0 0 16,0 0-14-16,0 0 0 0,0 0 0 0,0 0 0 16,0 0 0-16,0 0 14 0,0 0-4 0,3 0-1 15,6-2-9-15,3 2 0 0,0-3-12 0,3 0 12 16,0 1 0-16,3-4 12 0,0 4 0 0,5-4 0 15,4 1 6-15,0 0 2 0,0-1 0 0,3-1 0 16,-4-1 1-16,4 0 1 0,-3-3 0 0,6 3 0 16,-4-2 8-16,4-1 2 0,3 0 0 0,-3 1 0 15,2-1-8-15,4 3-2 0,3 0 0 0,-1 3 0 16,1 0-12-16,3 2-2 0,-1 0-8 0,1 1 12 16,6-1-12-16,-1 3 8 0,7 3-8 0,2-1 0 15,1 1 0-15,-1 0 8 0,1-1-8 0,-1 1 0 16,7-3 16-16,-4 3 1 0,1-3 0 0,-1 0 0 0,-2 0-17 15,-3 0-11-15,2 0 2 0,1 0 0 0,-1 0 9 0,1 2 11 16,-4 1-3-16,1 0 0 0,-4 2-8 0,4 3 10 16,-4 0-10-16,7 2 10 0,0 1-10 0,-1 2 0 15,4 3 0-15,-1-3 0 0,-2 3 0 0,-4 0 0 16,1-3 0-16,2 3 8 0,7-3-8 0,-7 1 12 16,-2-4-12-16,-4-5 12 0,-2 3-4 0,0-2 0 15,-4-1 0-15,4-2 0 0,-1-1-8 0,4-2 8 16,0 0-8-16,-1-2 8 0,1-1-8 0,-4 0 0 15,4-2 0-15,3 2 8 0,-1 1-8 0,4-1 8 0,5 0-8 0,1 3 8 16,-4 3-8-16,7 0 12 0,5 2-12 16,-6 3 12-16,-5 0-12 0,5-3 0 0,4 3 0 0,-4 0-11 15,1-3 11-15,-7 3 0 0,-2 0 0 0,-1-2 0 16,7-1 0-16,-10 0 0 0,-5-5 0 0,-3 0 0 16,-1 0 0-16,1-2 0 0,-4-1 0 0,-2 3 0 15,-3-5 0-15,8-1 16 0,1-2-4 0,0 3-1 16,-7-3-11-16,1 0 0 0,0 3 0 0,2-3 0 15,-2 3 0-15,3-3 0 0,-1 2 0 0,1-2 0 16,3 3 0-16,2-3 0 0,-5 3 0 0,2 0 0 16,-5-1 0-16,3 1 0 0,-4-3 0 0,4 3 0 15,3-3 0-15,-4 3 0 0,1-1 0 0,0 1 0 16,-4 0 0-16,1 2 8 0,-6-2-8 0,-1 5 0 16,1-5 20-16,-3 2-2 0,0 0 0 0,2 1 0 15,-2 2-18-15,0-3-19 0,3 3 4 0,-4 3 1 0,1-3 22 16,3 0 5-16,-3 2 1 0,-1 1 0 0,-2 0-14 0,-3-3 0 15,3 2 0-15,-1-2 0 0,-2 3 0 0,3-3 0 16,-3 0 0-16,2 0 0 0,4 0 8 0,-3 0 0 16,-3 0-8-16,3 0 12 0,-4 0-12 0,4 0 0 15,-3-3 0-15,-3 1 0 0,0 2 0 0,-1 0 0 16,-2-3 0-16,3 0 0 0,-6 1 0 0,3 2 0 16,-3-6-13-16,-1 4 4 15,4-1-19-15,-3 0-3 0,-3-2-1 0,0 5 0 16,0-3-9-16,-3 1-3 0,-3-4 0 0,2 4 0 15,-5-3-109-15,-3 2-23 0,-3 3-4 0,0-8-725 16</inkml:trace>
  <inkml:trace contextRef="#ctx0" brushRef="#br0" timeOffset="26116.254">3151 16447 2131 0,'0'0'47'0,"3"-3"9"0,-3-2 3 0,0-1 1 0,-3-2-48 0,3 0-12 0,0-2 0 0,0-1 0 16,0-5 0-16,0 3 10 0,-3 0-10 0,-3-3 10 16,6-2-19-16,-3 4-4 0,0-4-1 0,0 5 0 15,3-1 5-15,0 1 1 0,3 5 0 0,0-2 0 16,0 2 8-16,0 2 0 0,3-2 0 0,3 3 0 15,-3-3 0-15,3 3 0 0,-3-3 0 0,6 3 0 16,-3-1 0-16,0-2 0 0,2 3 0 0,1 0-8 16,-3-3 8-16,0 5 0 0,3-2 0 0,-3 0 0 15,0 2 0-15,3-2 9 0,-3-1-1 0,0 6-8 16,3 0 20-16,-3 0-2 0,3 6-1 0,-1-4 0 16,4 4 8-16,0-1 2 0,3 3 0 0,3 2 0 15,-3-2 9-15,3 3 3 0,-1 0 0 0,7 2 0 16,0-3-3-16,0 4-1 0,3-1 0 0,-1 0 0 15,1 0-13-15,0 1-2 0,-3-1-1 0,5 0 0 0,-2 0-4 0,6 0-1 16,-6 1 0-16,2-1 0 0,4 0-6 0,0 0-8 16,3 1 11-16,-1-4-11 0,-2-2 8 0,3 3-8 15,-4-3 0-15,1 0 0 0,-3-3 0 0,3 3 8 16,-1-8-8-16,4 8 0 0,0-3 12 0,-1-2-4 16,4-1 0-16,0 1-8 0,2 0 18 0,1-1-3 15,-3-2-1-15,5 6 0 0,-2-6-5 0,6 5-1 16,-1 0 0-16,4-2 0 0,-4-3-8 0,4 0 10 15,-4 0-10-15,-2 0 10 0,0 0-10 0,2 0 8 16,-2 0-8-16,6 0 8 0,-4-3-8 0,-2-2 0 16,2 0 0-16,-2 2 0 0,-3-2 0 0,-1-3 0 0,-2 2 0 15,0-4 0-15,-1 7 0 0,4-7 0 0,-3 7 9 0,2-8-9 16,-2 6 8-16,3-3-8 0,-4 5 10 0,4-2-10 16,-3 0 9-16,2 5-9 0,7 0 8 0,-4 0-8 15,7 0 28-15,0 0 0 0,2 5 0 0,1-2 0 16,-1-1-28-16,1 1-9 0,-4-3 0 0,4-3 0 15,0 1 9-15,5-1 0 0,1-2 0 0,-1 0 0 16,1-3 0-16,-1-3 12 0,4-2-2 0,8 0-1 16,3-1-9-16,1-1 0 0,-10 4 0 0,7-2 0 15,11 2-8-15,-3 1-4 0,-5 2-1 0,-1 2 0 16,0-2 21-16,7 3 4 0,5 0 0 0,-3-1 1 16,-5-1-13-16,5 4 0 0,0-2 0 0,10-3 0 15,-4 2 0-15,3-2 0 0,-6 1 0 0,7-1 0 16,2-3 0-16,0 0 0 0,-3 1 0 0,4 2 0 15,2 0 0-15,0-3 0 0,-6 3 0 0,4 6 0 16,-4-4 0-16,3 1 0 0,3 3 0 0,0-1 0 0,1 6-16 0,-1-1-5 16,0-2-2-16,3 8 0 0,-3-3 11 0,7 9 3 15,-1-4 0-15,0 3 0 0,-3 1 9 0,3-1 0 16,-3 0 0-16,1 0 0 0,-4 1 0 0,-3 1 14 16,-6-1-3-16,1-4-1 0,2 1-10 0,-9-3 0 15,-5-3 0-15,-4-2 8 0,3 2-8 0,-5-5-17 16,-4 0 4-16,-2-5 1 0,-7 5 12 0,-2 0 0 15,-4-3 0-15,-2-2 10 0,2 0-10 0,1 2 0 16,-4 0 0-16,4 1-11 0,0-4 11 0,-1 6 16 0,-2-5-4 16,2 10-1-16,1-10-11 0,2 10 0 0,1-5 0 15,-4 6 0-15,1-4 0 0,-6 4 0 0,-1-4 0 16,-2 1 0-16,-4-1-15 0,-2 1-1 0,-3-6-1 0,-3 3 0 31,-7-2-24-31,-5-3-5 0,-3-1-1 0,-6-7 0 16,-9 5-129-16,-3-10-27 0,-9-1-5 0,-6-7-756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9-13T23:29:42.3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1725 5620 2411 0,'-6'-3'68'0,"6"3"16"0,0 0-68 0,0 0-16 16,0 0 0-16,0 0 0 0,9-3 40 0,9 1 4 15,-3-1 0-15,3 1 1 0,3-1-17 0,0 0-3 0,2 3-1 0,4 0 0 16,0 3 8-16,3 0 0 0,2-1 1 16,1-2 0-16,3-2-10 0,9-1-3 0,5-2 0 15,4-1 0-15,2 1-4 0,4-3-2 0,-4 3 0 0,10-1 0 16,-1-1-14-16,10 1 0 0,2 4 0 0,1-4 0 16,-1 4 0-16,6-1 0 0,1 3 0 0,2-3 0 15,0 1 0-15,-2-4 0 0,2 4 0 0,3-6 0 16,6 5 8-16,1-2-8 0,-4 0 0 0,0-3 9 15,6-3 3-15,-2 1 1 0,-4-1 0 0,-3 0 0 16,4-2 15-16,-7 0 4 0,0 2 0 0,1 3 0 16,-10 0-4-16,0 6 0 0,-2 2 0 0,-4 0 0 15,-5 2-4-15,-4 4-2 0,-5 2 0 0,-4 2 0 16,-5 1-1-16,-3-1 0 0,-4 4 0 0,1 2 0 16,-3-1-21-16,2-1 8 0,-5-1-8 0,0-3 0 15,2-2-54-15,1-5-15 16,-3-3-3-16,0-8-848 0,2-5-170 0</inkml:trace>
  <inkml:trace contextRef="#ctx0" brushRef="#br0" timeOffset="11957.203">9577 6712 2386 0,'0'0'52'0,"0"0"12"0,0 0 1 0,0 0 3 0,0 0-55 0,0 0-13 16,0 0 0-16,-3 6 0 0,-5-6 0 0,2 2-16 15,0 1 3-15,6-3 1 0,-6 0 1 0,-3 0 1 16,3 0 0-16,-3 0 0 15,0-3-18-15,6 3-3 0,-3 0-1 0,6 0 0 16,0 0 5-16,0 0 1 0,0 0 0 0,0 0 0 0,0 0 10 0,9 0 3 16,6 3 0-16,0 0 0 0,6-1 4 0,2 4 1 15,1-4 0-15,0 6 0 0,6-2 8 0,0 1 0 0,2 1 8 16,4 0-8-16,0 0 25 0,2 0 1 0,4-2 0 0,0 1 0 16,2-4 7-16,-2 0 2 0,-3-3 0 0,-1-3 0 15,-2 3-21-15,-3-3-4 0,0 1-1 0,2-1 0 16,4 3-9-16,0-2 0 0,2 2-10 0,1 0 10 15,6 0-9-15,-4 2 9 0,4 3-8 0,0-2 8 16,2 5-14-16,4 3 2 0,2-1 1 0,1 3 0 16,2 3 11-16,-2 0-10 0,-6 0 10 0,-1-3-10 15,-2 1 19-15,-1-1 4 0,-5-3 1 0,3 1 0 16,-4-3-14-16,4 2 0 0,0-2-12 0,-4 0 12 16,-2 0 0-16,-3-2 0 0,0 1 0 0,-1-1 0 15,1-1 0-15,0-2 0 0,2 2 0 0,1 0 0 16,6-2 0-16,-1 2 0 0,4 1 0 0,-3 1 0 15,2-1 9-15,1-1-9 0,0 3 8 0,8 0-8 16,4 0 0-16,2 2 0 0,1-2 0 0,2-2 0 0,-2 4 0 16,2-2-17-16,4-3 2 0,-1 1 1 15,3-4-15-15,-2 4-3 0,-4-6-1 0,-2-3 0 16,-1-2-33-16,1-3-6 0,-6-3-2 0,-1-2-500 16,-2-6-100-16</inkml:trace>
  <inkml:trace contextRef="#ctx0" brushRef="#br0" timeOffset="13038.122">2520 8112 2072 0,'-54'0'59'0,"25"3"12"0,-13-3-57 0,-9 2-14 0,-11-2 0 0,2 0 0 15,-14-2 38-15,5 2 5 0,-5 2 1 0,3 1 0 16,-10 0-44-16,7-1 0 0,2-2 0 0,-5 6 0 16,3-1 0-16,-10 3 0 0,4 0-10 0,-6 0 10 15,5 2-13-15,4-2 3 0,-4 6 1 0,4-7 0 16,3 1-3-16,-4 3-1 0,10 0 0 0,2-4 0 15,-5 4 3-15,5-3 1 0,4-3 0 0,-1 1 0 16,4-1-33-16,5-2-6 16,4-6-2-16,-1 0-518 0,9-2-104 0</inkml:trace>
  <inkml:trace contextRef="#ctx0" brushRef="#br0" timeOffset="15286.474">2142 9255 1854 0,'-18'0'40'0,"-6"0"9"0,-5 0 2 0,-13-3 1 0,3 1-41 0,-11 2-11 0,-7-3 0 0,0 3 0 15,-2 0 0-15,-1-2 8 0,1 2-8 0,-1 2 8 16,1 3-23-16,-7 1-5 0,-5 2 0 0,5 2-1 16,1 1 1-16,-4 2 1 0,7 3 0 0,-9 3 0 15,2 2 11-15,1 0 8 0,2 0-12 0,-2 0 12 16,5 0 0-16,4 3 0 0,-1-3 12 0,7 0-3 15,-10-2-9-15,12-3 8 0,1-3-8 0,11 0 8 32,-3-5-43-32,7-2-9 0,2-6-1 0</inkml:trace>
  <inkml:trace contextRef="#ctx0" brushRef="#br0" timeOffset="16133.414">3589 9925 1930 0,'-3'2'55'0,"3"-2"11"0,0 0-53 0,-6 0-13 0,6 5 0 0,0-5 0 15,0 0 19-15,12-2 1 0,2-3 0 0,7-1 0 32,9-4-49-32,3 2-10 0,3-6-1 0,8 7-1 0,10-4 1 15,8-2 1-15,4 5 0 0,2-3 0 0,7 3-2 0,5 0-1 16,6 3 0-16,4-3 0 0,2 0 18 0,0 3 3 0,6 0 1 0,1-1 0 16,2-2 20-16,0 3 0 0,-6-6-9 0,6 1 9 15,1-1 0-15,-4-2 0 0,-6-5 11 0,3-4-11 16,1-1-16-16,-1-7-11 0,-6-4-1 0,1-6-582 15</inkml:trace>
  <inkml:trace contextRef="#ctx0" brushRef="#br0" timeOffset="16835.774">9080 9771 2434 0,'0'0'69'0,"0"0"15"0,9 8-68 0,-3 0-16 0,3-3 0 0,0 1 0 16,3-4 35-16,3-2 3 0,3-2 1 0,9-6 0 31,2-3-80-31,10-5-16 0,12-2-3 0,5-6-1 15,13-3-3-15,5 1 0 0,3 2 0 0,10 0 0 16,5-2 22-16,9 5 4 0,3 2 1 0,7 6 0 0,8 5 15 0,6 3 3 0,3 10 1 0,9 3 0 16,8 2 18-16,7 6-12 0,6 3 12 0,-3 2-10 31,0 5-23-31,-1 1-5 0,-2-3-1 0,-3 2 0 0,0-2-29 0,-6-3-5 0,-9 0-2 16,-3-5 0-16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9-13T23:31:14.5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1752 4297 1463 0,'-15'-8'41'0,"15"8"10"0,-12-3-41 0,3-2-10 16,0 0 0-16,9-1 0 0,-6 1 8 0,6 5-8 15,0-8 12-15,6 3-4 0,3-3-16 0,0 3-4 0,12-3-1 0,-9 5 0 16,9-2-3-16,0-1-1 0,3 6 0 0,-1-2 0 16,4-1 5-16,0 3 2 0,3 0 0 0,-1-2 0 15,1 4 10-15,0 3 12 0,3-2-2 0,-1 2-1 16,4 3-9-16,-6 3 0 0,0-3 0 0,5 0 0 16,-5 0 20-16,3 0 0 0,-6 0-1 0,2 0 0 15,1-3-3-15,0 0-1 0,0 0 0 0,3-2 0 16,5 0-4-16,-8-3-1 0,3 2 0 0,-1-4 0 15,4 2-10-15,0-3 12 0,3 3-12 0,-4-3 12 16,1 1 3-16,0-1 1 0,-1 0 0 0,-2-2 0 16,0 3-16-16,3 2-16 0,-4-3 3 0,1 3 1 15,0-3 12-15,3 1 13 0,-7 4-2 0,4-2-1 16,-6 0 5-16,0 0 1 0,-1 0 0 0,1 0 0 16,0 0 0-16,0 0 0 0,0-2 0 0,-1 2 0 15,-2 0-8-15,3 0-8 0,3 0 11 0,3 0-11 0,-4 2 8 16,7 1-8-16,-3-3 0 0,0 3 0 0,-1 2 8 15,1-3-8-15,-3 1 0 0,3 2 0 0,-1-2 0 0,1 0-9 16,0-1-1-16,-1 4 0 0,1-4 34 0,3 1 8 16,3-3 0-16,-1 0 1 0,4 3-19 0,-3-3-4 15,-1 0-1-15,4 0 0 0,-3-3 4 0,2 3 1 16,-2-3 0-16,6 3 0 0,-1-2-14 0,-2-1 11 16,3 0-11-16,5 3 10 0,-2 0-10 0,-3-2 0 15,5-1 0-15,-2 3 8 0,2-3-8 0,4 3 0 16,3 0 0-16,-4 0 0 0,1 0 0 0,-1 0 0 15,1 0 0-15,-4 0 0 0,7 0 0 0,0-2 0 16,5 2 0-16,1 0 0 0,-1 0 0 0,-5 0 0 0,2 0 0 16,1 0 0-16,-1 0 0 0,1 0 0 0,-1 2 0 0,1-2 0 15,-1 0 0-15,-2 0 0 0,0-2 0 0,-1-4 0 16,1 1 0-16,8 0 0 0,1-3 0 0,-1 0 8 16,-2-3-8-16,2 1 0 0,4-3 0 0,-1-1 0 15,3 1 0-15,-2 0 0 0,-7 2 0 0,1-2 0 16,-7 3 0-16,4-1 0 0,2 6 0 0,-2-3 0 15,-9-3 0-15,2 6 0 0,1-3 8 0,-1 3-8 16,-2-1 24-16,-3 6 0 0,-4-2 0 0,7-1 0 16,5 3-8-16,-5 0-3 0,-6-3 0 0,-4 1 0 15,1 2-13-15,0 0 0 0,11-3 0 0,-5 3 0 16,-3-3 0-16,2 1 0 0,13-1 0 0,-1 1 0 16,-5-4 0-16,-1 4 0 0,1-4 0 0,-6 4 0 15,-1-4 0-15,1 4 0 0,-4-1 0 0,4-2 0 16,-3-1 8-16,-1 1-8 0,-5 0 0 0,0 2 0 0,-4 1 12 15,-2-4-4-15,0 1-8 0,3 0 12 0,-1-1-12 16,1 4 11-16,6-3-11 0,-1-1 10 0,4 1-10 0,-3-3 0 16,2 3 0-16,-2-3 0 0,0 0-21 0,-1 0-3 15,4 0-1-15,-3 0 0 16,2-3-15-16,4 3-4 0,3-2 0 0,2-1 0 16,1 3-27-16,-4-2-5 0,4-1-2 0,-12 6-668 15</inkml:trace>
  <inkml:trace contextRef="#ctx0" brushRef="#br0" timeOffset="28028.835">1940 5379 2383 0,'0'0'52'0,"0"-5"12"0,-6-3 1 0,6 0 2 0,0-5-54 0,6 5-13 0,-6 8 0 0,6-3 0 16,2-2 21-16,7-1 2 0,-6 4 0 0,9-1 0 15,-3-2 8-15,6 0 1 0,9 5 1 0,-7 2 0 16,7-2-18-16,0 5-4 0,3 1-1 0,2 2 0 16,-2 2-10-16,0 1 0 0,3 2 0 0,-7-2 0 15,7-3 0-15,3 0 0 0,0 0 0 0,2-6 8 16,7 3-8-16,2-5 10 0,1 0-10 0,0-5 10 15,-4 3-2-15,1-4-8 0,-1 4 12 0,1-1-4 16,3-2 1-16,-4-1 0 0,-2 4 0 0,3-4 0 0,-4 4-9 16,1 2 0-16,-9 2 0 0,-1 4-11 0,1-6 11 15,-3 5 0-15,-6 0 0 0,-1 3 0 0,4 0 0 0,-6-3 0 16,3 1 0-16,-3-1 0 0,-4 3 0 0,1-5 0 16,0-3 0-16,0 0 0 0,0-3 0 0,-3-2 0 15,-1-1-9-15,1-4 9 16,-3-1-45-16,-3-2-5 0,-3-3-1 0,-6-2-712 15,0-4-142-15</inkml:trace>
  <inkml:trace contextRef="#ctx0" brushRef="#br0" timeOffset="30620.862">3493 5263 2120 0,'0'5'47'0,"0"3"9"0,-6-3 3 0,6-5 0 0,0 0-47 0,-3 8-12 0,6-3 0 0,0-5 0 15,3-8 16-15,6-5 0 0,3-5 1 0,6-6 0 16,0-8 3-16,3-5 0 0,2-13 0 0,10-3 0 15,-6 0-20-15,3-8 0 0,-1-5-8 0,4-6 8 16,0-2 0-16,3-2 0 0,-4-1 8 0,7-2-8 16,0-1 0-16,2-4 0 0,-2-1 0 0,-3 0 0 15,2 3 0-15,1 0 0 0,0-8 0 0,-1 6 0 16,1-1 0-16,0 5 0 0,5 1 0 0,-2 5 0 16,0 3 0-16,-1-1 0 0,-2 6 0 0,-3 3 0 0,-1 2-9 0,1 0 9 15,-3 0-8-15,-4 5 8 0,1 3-18 0,0 8 2 16,0 1 0-16,-4-1 0 15,1 5-13-15,-3 3-3 0,0 2 0 0,-3 6 0 0,-7 5 12 0,1 1 1 16,3-1 1-16,-3 3 0 0,0 5 18 0,0-5-8 16,-3 2 8-16,2 1 0 0,-2 2 0 0,0 3 0 15,0 2 0-15,-3-2 0 0,3-1 0 0,-3 7 9 16,-3 1 1-16,0-2 0 0,3 3-10 0,-4-6 0 16,4 1 0-16,-3-1 0 0,-6 3-12 0,6-2-4 15,0 2 0-15,0-5-1 0,-3 5 17 0,3 2 0 16,-3-2 0-16,3 3 0 0,-6 0 0 0,0 2 0 0,0 3 0 15,0-5 0-15,0 5 0 0,-3 0 0 0,0 0 0 16,0 0 0-16,-3 0 0 0,3 0 0 0,0 0 0 0,0 0 0 16,0 0 8-16,0 0 3 0,0 0 0 0,3 5 0 15,-3-2-2-15,0-3 0 0,0 0 0 0,0 0 0 16,0 0-9-16,0 0 12 0,0 0-12 0,0 0 12 16,0 0-12-16,0 0 0 0,0 0 9 0,-6 5-9 15,-3-5 8-15,3 5-8 0,-6 3 8 0,0 6-8 16,0-1 14-16,-6 5-2 0,3 1 0 0,-2 2 0 15,-1 5 8-15,-3-4 2 0,0 4 0 0,-6 3 0 16,3 0 1-16,-2-2 0 0,-4-1 0 0,0-2 0 16,0 2 4-16,1-4 1 0,-4 1 0 0,3 4 0 15,-3-6-16-15,7 0-2 0,-4 3-1 0,6-3 0 16,0-5-9-16,6-3-17 0,0-2 4 0,9-6-1049 16</inkml:trace>
  <inkml:trace contextRef="#ctx0" brushRef="#br0" timeOffset="30783.174">5226 2368 2336 0,'-6'8'66'0,"6"-3"15"0,0 6-65 0,0 2-16 16,3 8 0-16,0-8 0 0,3 6 0 0,3 0 0 15,0-4-13-15,-1 4 5 0,4-3 8 0,-3 0 11 16,0-3-3-16,3 0 0 15,-3 0-49-15,0 1-11 0,3-1-1 0</inkml:trace>
  <inkml:trace contextRef="#ctx0" brushRef="#br0" timeOffset="31873.023">6029 2082 1659 0,'3'-16'36'0,"-3"11"8"0,6-5 2 0,-3-1 1 0,3 6-38 0,3-3-9 0,0-3 0 0,0 3 0 16,0 0 0-16,6 3 8 0,0-6-8 0,0 9 8 0,0-4 20 0,2 6 4 15,1 0 1-15,0 0 0 0,-3 8 7 0,0 3 0 16,-6 2 1-16,6 0 0 0,-3 1 4 0,-4 7 1 16,-5 3 0-16,0-3 0 0,0 3-24 0,-9 2-5 15,3-2-1-15,-2 0 0 0,-1-3 7 0,0-5 1 16,-3-6 0-16,3 1 0 0,-3-8-24 0,0-1-10 16,3-4 1-16,0-6 0 15,0 0-98-15,0-6-19 0,0-7-4 0,0 3-1 16,3-1 20-16,-3-7 4 0,3 5 1 0,0 2 0 15,-3 1-26-15,6 4-4 0,-3 1-2 0,0 0 0 0,0 8 185 0,3 5 37 16,0 0 7-16,0 0 1 0,-3 5 12 0,3 3 3 0,-3 2 0 16,3-2 0-16,-3 6 1 0,3-4 1 0,0 3 0 15,0 1 0-15,0-1-49 0,3 0-11 0,-3 3-1 0,3 2-1 16,0-10-28-16,3 3-6 0,0-6-1 0,0 3 0 16,3-2 5-16,3 1 1 0,0-7 0 0,-12 0 0 15,0 0-18-15,15 3-17 0,0-3 3 0,0 0 1 31,0 0-50-31,-7 3-9 0,-8-3-3 0,12 0 0 16,-3 2-23-16,-9-2-5 0,0 8-1 0,-3 3 0 0,3-8 6 16,-9 7 1-16,-3 9 0 0,-5-1 0 0,-1 6 5 15,-3 2 0-15,-3 4 1 0,-3 1 0 0,-2 4 45 0,-4-4 9 0,3 1 1 0,-3 3 1 16,4-6 137-16,-4 0 27 0,3-8 6 0,6 0 1 16,0 0 26-16,4 0 6 0,2-7 0 0,3-1 1 15,6-5-75-15,0-3-15 0,6 0-3 0,3-5-1 16,9 0-25-16,6-5-5 0,6-3-1 0,2 3 0 15,4-8-23-15,3-1-5 0,3-7 0 0,0 3-1 16,2-1-15-16,4-2 0 0,0 3 0 0,-1-4 0 0,4 1 8 16,0 5-8-16,-4 3 0 0,1 0 9 0,-3 0 3 0,-3-1 0 15,-4 7 0-15,1-1 0 0,-3 0-12 0,-3 2 12 16,-4 4-12-16,1-6 12 16,-6 2-32-16,3-1-5 0,-3 1-2 0,-6-2-674 15,0 3-135-15</inkml:trace>
  <inkml:trace contextRef="#ctx0" brushRef="#br0" timeOffset="32138.556">6452 2257 1807 0,'0'0'40'0,"0"0"8"0,-3 5 1 0,-3 3 2 0,0 0-41 0,3 3-10 0,3 2 0 0,-3 3 0 15,3 10 87-15,0 1 15 0,0 4 3 0,0 6 1 16,3-5-30-16,-3 8-7 0,0 0-1 0,0-9 0 16,0 9-25-16,3-8-6 0,-3 2-1 0,0 1 0 15,0 2-24-15,0-11-12 0,0 6 10 0,0-6-10 16,0-2-8-16,0-3-8 0,0-5-2 0,0-3 0 31,-6 1-14-31,0-4-4 0,3-7 0 0,3-3 0 0,-9 0 36 0,0-3 0 0,-2-2 0 0,5-3 0 16,-3-5 18-16,-3 2 4 0,3-2 1 0,0-3 0 15,3 0-3-15,0 3 0 0,0 0 0 0,0 2 0 16,3-2-10-16,3 0-2 0,0-1-8 0,3 4 12 16,-3-1-12-16,6 1-12 0,-3-1 3 0,3-2 0 15,0 5-173-15,0-5-34 0,-3-1-8 0</inkml:trace>
  <inkml:trace contextRef="#ctx0" brushRef="#br0" timeOffset="32398.004">6607 2199 2347 0,'0'0'52'0,"6"5"10"0,0 0 2 0,0 3 2 0,3-2-53 0,-3 4-13 16,0 1 0-16,2-3 0 0,1 2 50 0,0-2 7 15,3-3 2-15,-12-5 0 0,0 0-59 0,21 0 0 16,3-2 0-16,0-1 0 15,0-7-142-15,-1-1-21 0,1-2-4 0,0 2-1 16,-3-2 68-16,-3 0 12 0,0 5 4 0,-4-3 0 0,1 3 51 0,0-2 10 16,-6 7 3-16,3 3 0 0,-3 0 81 0,0 0 17 0,0 0 3 15,0 5 1-15,-3 3 27 0,-3 0 6 0,3 3 1 16,-3-3 0-16,-6 2-37 0,6 1-7 0,-3-1-2 16,3-4 0-16,-3-6-43 0,3 8-9 0,-3-8-2 15,0 0 0 1,0 0-70-16,0 0-14 0,0 0-4 0,0 0-649 0,0 0-131 0</inkml:trace>
  <inkml:trace contextRef="#ctx0" brushRef="#br0" timeOffset="32622.844">6896 1812 1609 0,'0'0'35'0,"-3"8"7"0,0 3 2 0,-6 5 2 15,6 8-37-15,-6 2-9 0,3 6 0 0,3 2 0 16,-6 3 111-16,6 3 20 0,-6 0 4 0,6-6 1 0,3 3-26 0,-3 3-5 15,3-1-1-15,0 1 0 0,3-5-54 0,0 4-11 16,0 4-3-16,0-4 0 0,3-7-19 16,0 2-4-16,0-2-1 0,0-5 0 0,3-1-12 0,0-2-10 15,0-3 2-15,0-5 0 16,-4 0-52-16,1-3-11 0,0-5-1 0,-3-3-1 16,-3-5-112-16,0 0-23 0,0-8-4 0,-3-2-621 15</inkml:trace>
  <inkml:trace contextRef="#ctx0" brushRef="#br0" timeOffset="32955.734">6699 2529 1534 0,'0'0'44'0,"-12"8"8"0,0 6-41 0,0-1-11 16,0-3 0-16,1 6 0 0,-1 3 120 0,3 2 23 16,3 0 4-16,0 0 1 0,3 0-42 0,0-5-8 0,6 3-2 15,0-1 0-15,9-10-48 0,3 3-9 0,2-6-3 0,7-2 0 16,3-6-28-16,9-2-8 0,3-8 0 0,2-3 0 31,-2 0-133-31,3-5-28 0,-1-3-6 0,1 0-1 16,0-5 87-16,-4 5 17 0,-2-2 3 0,0-1 1 0,-4 6 41 0,-2 0 9 0,-3 2 2 0,-6 6 0 15,0 0 48-15,-6 2 9 0,-1 6 3 0,-5 2 0 16,-3-4 24-16,3 1 4 0,-3 6 2 0,-6 0 0 16,0 0-10-16,0 0-1 0,0 0-1 0,0 0 0 15,-6 0-56-15,3 6-14 0,-3-4 0 0,6-2 0 16,0 0 0-16,-6 0 0 0,3 5 0 0,3-5 0 16,0 0 28-16,0 0 4 0,0 0 0 0,0 0 0 15,0 0-20-15,0 0-3 0,3 6-1 0,0 2 0 16,-3 5 13-16,3-5 3 0,3 2 0 0,-3 4 0 15,0-1 6-15,0 0 2 0,0 0 0 0,3-5 0 0,-3 3-44 16,-3 2-8-16,3-2-1 0,-3-3-1 16,-3 0-143-16,3-8-29 0,0 8-6 0,0-8 0 0</inkml:trace>
  <inkml:trace contextRef="#ctx0" brushRef="#br0" timeOffset="33959.052">7982 1812 2484 0,'-18'-5'55'0,"12"5"11"0,6 0 2 0,-3 5 1 0,-6 1-55 0,3 10-14 0,-3 15 0 0,0 1 0 16,1 10 13-16,-7 9 0 0,0 7 0 0,-3 5 0 15,3 11 30-15,-3 3 5 0,-6 16 2 0,1-6 0 16,-1 8-50-16,3-5-11 0,-6 3-1 0,0-8-1 15,-2-14 22-15,8-5 5 0,9-8 1 0,3-7 0 32,0-12-51-32,0-4-11 0,6-11-1 0,0-6-728 0,-3-7-146 0</inkml:trace>
  <inkml:trace contextRef="#ctx0" brushRef="#br0" timeOffset="34094.704">7905 2302 2052 0,'17'-13'45'0,"-8"7"10"0,0-2 1 0,3 3 1 16,3 0-45-16,3 2-12 0,3-2 0 0,-6 5 0 15,-15 0 23-15,18 0 2 0,-1 0 1 0,1 0-964 16</inkml:trace>
  <inkml:trace contextRef="#ctx0" brushRef="#br0" timeOffset="34282.422">8042 2664 2411 0,'0'0'68'0,"-3"8"16"0,3 0-68 0,0 5-16 16,3 6 0-16,0 2 0 0,0-8 12 0,-1 6-2 15,1-1 0-15,3 4 0 0,-3-9 25 0,3 3 5 16,-3 0 0-16,0-6 1 0,0 6-28 0,6-3-5 0,0 0-8 0,0-5 11 16,0 3-11-16,-3 0 0 0,0-1 0 0,3-7 0 31,0 2-24-31,-9-5-8 0,0 0 0 0,12-3-1 15,0-2-149-15,-4-3-30 0,1-5-5 0</inkml:trace>
  <inkml:trace contextRef="#ctx0" brushRef="#br0" timeOffset="34559.815">8155 2146 2401 0,'3'-27'52'0,"0"19"12"0,3-5 1 0,0 3 3 0,-1-4-54 0,7-4-14 0,3-3 0 0,0 2 0 16,3 1 22-16,-3-4 2 0,0-1 0 0,0 1 0 15,0 4-51-15,-1 2-9 0,-2 3-3 0,0 2 0 16,-3 3-68-16,0 3-13 0,-3 5-4 0,0 5 0 16,-6-5 22-16,3 14 4 0,0 4 1 0,-3 9 0 0,-3 4 97 15,0 9 32-15,0 0 0 0,0 7 0 0,-3 4 45 16,0 7 10-16,0 8 1 0,0 5 1 0,0 1-1 0,-3-3-1 16,-3-1 0-16,9-9 0 0,-2-1-24 15,-1-5-5-15,-3-6-1 0,6-4 0 0,0-6-17 16,3-8-4-16,-3-3-1 0,3-5 0 0,0-2-20 15,3-6-4-15,-3-5-1 0,6-3 0 16,-6-5-110-16,6-8-23 0,3-5-4 0,-1-5-586 16,4-9-118-16</inkml:trace>
  <inkml:trace contextRef="#ctx0" brushRef="#br0" timeOffset="35290.728">8461 2238 1638 0,'3'-15'46'0,"3"9"11"0,-3-2-45 0,3 3-12 0,0-3 0 0,3 3 0 15,-3-1 105-15,0-1 19 0,0 4 4 0,-6 3 1 16,0 0-32-16,0 0-6 0,0 0-2 0,3 10 0 16,-3-4-60-16,0 7-12 0,-6-8-2 0,3 9-1 15,0-1 5-15,-3 0 1 0,3-2 0 0,-3-1 0 16,3 3-33-16,0-7-7 0,0 7 0 0,0-8-1 16,3-5-11-1,-3 8-3-15,-3 0 0 0,3-3 0 16,-3 1-63-16,3 2-13 0,0 5-2 0,-3 0-1 0,0-5 66 15,3 5 14-15,-3 3 2 0,4-3 1 0,-4 3 31 0,3 3 0 0,0-6 13 0,3-2-4 16,-3 2 10-16,3 3 1 0,-3-3 1 0,3 5 0 16,0-4 18-16,0-1 3 0,-3 0 1 0,3 0 0 15,0 1 15-15,-3-1 3 0,0 0 1 0,3 0 0 16,-3-2-31-16,3-1-7 0,0 1 0 0,0 0-1 16,0-4-7-16,0 1-2 0,0-8 0 0,3 8 0 0,-3 3-14 15,3-6 0-15,-3-5 8 0,3 8-8 0,-3-8 0 16,0 0 0-16,3 3 0 0,-3-3 0 0,9 2 0 15,-6 1 9-15,-3-3 1 0,0 0 0 0,0 0-10 0,6 5 0 16,-6-5 0-16,0 0 0 16,0 0-22-16,0 0-10 0,0 0-1 0,0 0-1 15,0 0-11-15,0-8-3 0,0 3 0 0,2-5 0 16,-2-1-17-16,3 6-4 0,-3-9-1 0,3 7 0 0,0-4 39 0,0 3 8 16,0 3 2-16,0-3 0 0,-3 8 21 0,6-3-11 0,-3 0 11 15,-3 3-8-15,0 0 16 0,6-7 4 0,0 4 1 16,0 3 0-16,-3 0-1 0,-3 0 0 0,9-3 0 0,-3 3 0 15,3 0-12-15,-3 0 0 0,0 0 8 0,-6 0-8 16,6-5 0-16,-6 5 0 0,0 0 8 0,9-5-8 16,0 2 0-16,-3-5 11 0,-6 8-11 0,3-5 10 15,-3 0 26-15,3-3 4 0,-3 0 2 0,0 0 0 16,-6 2-14-16,6-4-4 0,6-1 0 0,-3-2 0 16,-3 2-12-16,5-2-2 0,-5 3-1 0,3-4 0 15,3 1-9-15,-3 3-12 0,-3 7 2 0,0-8 1 16,3 9 31-16,-3 2 6 0,0 0 2 0,0 0 0 15,-3 0-15-15,-3 5-3 0,0 3-1 0,1-3 0 16,2 8 13-16,-3 1 2 0,-3-6 1 0,6 5 0 16,0 0 8-16,-3-2 1 0,6 2 1 0,0-5 0 15,-3 0-4-15,3 0-1 0,3 2 0 0,3-2 0 16,0-2-10-16,0-1-2 0,-6-5-1 0,9 5 0 16,2 3-6-16,4-8-1 0,0 0 0 0,0 0 0 15,0 3-12-15,0-3-15 0,6-3 3 0,-3 3 1 16,-1-8-25-16,1 3-6 0,-3-3-1 0,3 3-732 15,0-11-146-15</inkml:trace>
  <inkml:trace contextRef="#ctx0" brushRef="#br0" timeOffset="35875.159">8991 1807 2570 0,'0'-5'56'0,"0"5"12"0,0 0 3 0,-6 10 1 0,-6-4-57 0,3 7-15 0,0 3 0 0,-3 5 0 16,-2 3 61-16,2 2 10 0,0 9 1 0,-3-4 1 15,6 6-25-15,-3-7-4 0,9-1-2 0,-3-3 0 16,3-7-34-16,3 2-8 0,0-8 0 0,6 0 0 31,0-7-22-31,6 1-6 0,0-7-2 0,3 0 0 16,0-7-91-16,2-4-19 0,1-2-3 0,3-6-1 16,0 3 24-16,-3-10 5 0,0 2 1 0,-3 3 0 15,-3-6 6-15,-1 4 2 0,-2 1 0 0,0 1 0 16,-3 5 59-16,-3 3 12 0,0 3 3 0,0 4 0 0,-3 1 116 0,0 5 24 0,0 0 5 0,3 5 1 15,-3 9 29-15,-3-1 5 0,0 8 2 0,0 5 0 16,3 3-43-16,-3 6-9 0,0-1-2 0,0 3 0 16,-3-2-36-16,3 2-7 0,0 2-1 0,0 1-1 15,0-3-8-15,0 3-2 0,0 0 0 0,3-1 0 16,-3 1-24-16,1-3-5 0,-1-3 0 0,0-2-1 16,0-5-11-16,0-1 0 0,-3 0 9 0,0-10-9 15,0 0 0-15,0-3 0 0,3-5-10 0,-6 0 10 16,0-2-43-16,9-6-1 0,-9-6-1 0,0 4 0 15,-3-6-6-15,0-5-1 0,0-1 0 0,0-2 0 16,4 1 11-16,-4 1 1 0,3 1 1 0,0-3 0 0,3-2 16 16,0 7 3-16,0-2 1 0,0 2 0 0,6 3 19 0,0-2 11 15,6-1-2-15,0 6 0 0,9-8 23 0,0 5 5 16,2-5 1-16,7 5 0 0,6-3-6 0,6 0-2 16,-3 3 0-16,2-2 0 0,-2 7 11 0,-3 3 3 15,-3 6 0-15,-4 1 0 0,-2 7-13 0,-6-1-3 16,0 5 0-16,-3-2 0 0,-3 8 5 0,-6-3 1 15,-3 6 0-15,-3-1 0 0,0 3-20 0,-6 0-4 0,0 1-1 0,0-4 0 16,0 3-9-16,0-8 10 0,3-5-10 16,3-3 10-16,0 1-10 0,3-1 0 0,0-13 0 0,9 0 8 15,0-8-8-15,6 3 0 0,-3-9-10 0,6-4 10 32,3-6-70-32,-1 0-8 0,1-2-2 0,3 2-834 0,0-3-167 0</inkml:trace>
  <inkml:trace contextRef="#ctx0" brushRef="#br0" timeOffset="36976.712">6967 2934 2314 0,'-33'-5'51'0,"15"0"10"0,-5 5 3 0,-7-3 1 0,0 3-52 0,3 0-13 0,-2 3 0 0,-1 2 0 16,3-5 84-16,3 0 13 0,3 0 3 0,6 0 1 15,4 0-32-15,5 0-6 0,6 0-2 0,0 0 0 16,3-5-40-16,5 2-8 0,4-2-1 0,9 5-1 15,0-8 4-15,9 5 1 0,3 0 0 0,8-4 0 0,4 1 1 16,3 1 1-16,2 2 0 0,7-5 0 0,5 3-18 16,7 0 0-16,2 0 0 0,3-1 0 0,1 1 20 0,5-3 1 15,10 0 0-15,-4-5 0 0,-3 0-11 0,4-1-2 16,5-4-8-16,-3 5 12 0,3-6-12 0,-5 3 9 16,-4 3-9-16,-3 0 8 0,-2 0-8 0,-4 2 0 15,-5 3 0-15,-7 3 0 0,-5 5-16 0,-7-6 0 16,-2 6 1-16,-3 6 0 0,-4-1 0 0,-5 0 0 0,0 1 0 15,-7-1 0-15,1 5 15 0,-6-7-9 0,-3 2 9 0,0 3-8 16,-3-2 8-16,-1-1 0 0,-5-2 0 0,0-1 0 31,0-2-28-31,-3 3-1 0,-9-3 0 0,0 0 0 16,6-3-79-16,-6 3-16 0,0 0-4 0,0-5-1049 0</inkml:trace>
  <inkml:trace contextRef="#ctx0" brushRef="#br0" timeOffset="37428.332">9881 2093 2264 0,'6'0'50'0,"6"0"10"0,0 0 3 0,6 0 0 0,3 0-51 0,-4 3-12 0,-2-1 0 0,0 1 0 16,0 2 59-16,0-5 9 0,-3 5 1 0,-3 3 1 16,3 0-28-16,-6 0-6 0,-3 3 0 0,0-3-1 15,-3 5 14-15,-6 0 3 0,3 3 1 0,-6 0 0 16,0 2-11-16,-3 1-2 0,-3 2-1 0,0 0 0 15,0-2-31-15,-3 5-8 0,-2-1 0 0,5 1-880 16,0 0-176-16</inkml:trace>
  <inkml:trace contextRef="#ctx0" brushRef="#br0" timeOffset="37577.88">9976 2688 2988 0,'0'0'66'0,"9"5"14"0,0-5 2 0,6 0 1 0,-3 0-67 0,0-5-16 16,0 3 0-16,0 2 0 0,3-6 10 0,-7 1-2 16,1 0 0-16,0-1-898 15,-3 4-180-15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5BF2E-F89B-C042-AF8D-DF2AC44352FA}" type="datetime1">
              <a:rPr lang="en-US" smtClean="0"/>
              <a:t>9/18/2018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19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7958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462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8610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7331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2509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6142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8861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8237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215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1063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0605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1628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577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716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745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43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15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7940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029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236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3433797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aseline="0"/>
            </a:lvl2pPr>
            <a:lvl3pPr marL="9144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baseline="0"/>
            </a:lvl3pPr>
            <a:lvl4pPr marL="13716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/>
            </a:lvl4pPr>
            <a:lvl5pPr marL="18288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aseline="0"/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Insert Text Here</a:t>
            </a:r>
          </a:p>
          <a:p>
            <a:pPr lvl="2"/>
            <a:r>
              <a:rPr lang="en-US" dirty="0"/>
              <a:t>Insert Text Here</a:t>
            </a:r>
          </a:p>
          <a:p>
            <a:pPr lvl="3"/>
            <a:r>
              <a:rPr lang="en-US" dirty="0"/>
              <a:t>Insert Text Here</a:t>
            </a:r>
          </a:p>
          <a:p>
            <a:pPr lvl="4"/>
            <a:r>
              <a:rPr lang="en-US" sz="1000" dirty="0"/>
              <a:t>Insert Text Here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Mass La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827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lo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20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32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mis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24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Grad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42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Student Study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5295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gh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183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095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rm Lif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7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Center Sky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2096753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127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(Interi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202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u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873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M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4344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862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192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59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PT_Template_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5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423885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6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pic>
        <p:nvPicPr>
          <p:cNvPr id="9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60870"/>
            <a:ext cx="9144000" cy="975360"/>
          </a:xfrm>
          <a:prstGeom prst="rect">
            <a:avLst/>
          </a:prstGeom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468393"/>
            <a:ext cx="8805158" cy="117518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9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/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910EA7FC-2F29-4B52-8A4F-4DFCB8F7D6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4717335" cy="3535027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2558866"/>
            <a:ext cx="3755643" cy="311482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5118100" y="2556650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lang="en-US" sz="1600" b="0" kern="1200" baseline="0" dirty="0">
                <a:solidFill>
                  <a:schemeClr val="tx1"/>
                </a:solidFill>
                <a:effectLst/>
                <a:latin typeface="Century Gothic"/>
                <a:ea typeface="+mn-ea"/>
                <a:cs typeface="Century Gothic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6650"/>
            <a:ext cx="4679423" cy="3354960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118100" y="4309948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0054396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3229"/>
            <a:ext cx="4688901" cy="4520664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844679"/>
            <a:ext cx="4557485" cy="411658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956507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844679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844681"/>
            <a:ext cx="1720170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792686" y="1901543"/>
            <a:ext cx="2133827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Picture Placeholder 7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239486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Picture Placeholder 7"/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2416629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1" name="Picture Placeholder 7"/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416629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593771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4593771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7214800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2046288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2046288"/>
            <a:ext cx="6241143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442167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5772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6225" y="2046288"/>
            <a:ext cx="2263775" cy="2762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819728"/>
            <a:ext cx="6253615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651000"/>
            <a:ext cx="8481556" cy="4430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620616"/>
            <a:ext cx="4217444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620616"/>
            <a:ext cx="4217756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aseline="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Here</a:t>
            </a:r>
          </a:p>
          <a:p>
            <a:r>
              <a:rPr lang="en-US" dirty="0"/>
              <a:t>Email Here</a:t>
            </a:r>
          </a:p>
          <a:p>
            <a:r>
              <a:rPr lang="en-US" dirty="0"/>
              <a:t>Phone Here</a:t>
            </a:r>
          </a:p>
        </p:txBody>
      </p:sp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icture 8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0"/>
            <a:ext cx="6284232" cy="27141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6" y="4209142"/>
            <a:ext cx="5014232" cy="19086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0" name="Picture 9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275943" y="4209143"/>
            <a:ext cx="3708400" cy="190930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8691562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3" y="2573615"/>
            <a:ext cx="8691562" cy="35433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aseline="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file://localhost/Users/jasonrodriguez/Projects/Power%20Points/FINAL%20Template/images/images/PPT_Template_Header.png" TargetMode="Externa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0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3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9" Type="http://schemas.openxmlformats.org/officeDocument/2006/relationships/image" Target="file://localhost/Users/jasonrodriguez/Projects/Power%20Points/FINAL%20Template/images/images/PPT_Template_Header.png" TargetMode="Externa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file://localhost/Users/jasonrodriguez/Projects/Power%20Points/FINAL%20Template/images/images/PPT_Template_Header.png" TargetMode="External"/><Relationship Id="rId3" Type="http://schemas.openxmlformats.org/officeDocument/2006/relationships/slideLayout" Target="../slideLayouts/slideLayout4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42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96116" y="6605986"/>
            <a:ext cx="2938212" cy="2011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/>
              <a:t>Chapter 23 Project Planning</a:t>
            </a:r>
          </a:p>
        </p:txBody>
      </p:sp>
      <p:sp>
        <p:nvSpPr>
          <p:cNvPr id="3" name="Text Placeholder 2"/>
          <p:cNvSpPr txBox="1">
            <a:spLocks/>
          </p:cNvSpPr>
          <p:nvPr userDrawn="1"/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Insert Text Here</a:t>
            </a:r>
          </a:p>
          <a:p>
            <a:pPr lvl="1"/>
            <a:r>
              <a:rPr lang="en-US" sz="1800" dirty="0"/>
              <a:t>Insert Text Here</a:t>
            </a:r>
          </a:p>
          <a:p>
            <a:pPr lvl="2"/>
            <a:r>
              <a:rPr lang="en-US" sz="1600" dirty="0"/>
              <a:t>Insert Text Here</a:t>
            </a:r>
          </a:p>
          <a:p>
            <a:pPr lvl="3"/>
            <a:r>
              <a:rPr lang="en-US" sz="1400" dirty="0"/>
              <a:t>Insert Text Here</a:t>
            </a:r>
          </a:p>
          <a:p>
            <a:pPr lvl="4"/>
            <a:r>
              <a:rPr lang="en-US" sz="1050" dirty="0"/>
              <a:t>Insert Text Here</a:t>
            </a: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PT_Template_Footer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7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63" r:id="rId6"/>
    <p:sldLayoutId id="2147483764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86801" y="6529848"/>
            <a:ext cx="407674" cy="22655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BCE4561-18E8-44FB-A361-19459C10D91F}" type="slidenum">
              <a:rPr lang="en-US" smtClean="0"/>
              <a:pPr/>
              <a:t>‹#›</a:t>
            </a:fld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767" r:id="rId2"/>
    <p:sldLayoutId id="2147483768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2" r:link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Text Placeholder 4"/>
          <p:cNvSpPr txBox="1">
            <a:spLocks/>
          </p:cNvSpPr>
          <p:nvPr userDrawn="1"/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Insert Subhead Line 1</a:t>
            </a:r>
            <a:br>
              <a:rPr lang="en-US" sz="2400" dirty="0"/>
            </a:br>
            <a:r>
              <a:rPr lang="en-US" sz="2400" dirty="0"/>
              <a:t>Insert Subhead Line 2</a:t>
            </a:r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53" r:id="rId2"/>
    <p:sldLayoutId id="2147483721" r:id="rId3"/>
    <p:sldLayoutId id="2147483742" r:id="rId4"/>
    <p:sldLayoutId id="2147483731" r:id="rId5"/>
    <p:sldLayoutId id="2147483745" r:id="rId6"/>
    <p:sldLayoutId id="2147483754" r:id="rId7"/>
    <p:sldLayoutId id="2147483755" r:id="rId8"/>
    <p:sldLayoutId id="2147483756" r:id="rId9"/>
    <p:sldLayoutId id="2147483758" r:id="rId10"/>
    <p:sldLayoutId id="2147483746" r:id="rId11"/>
    <p:sldLayoutId id="2147483748" r:id="rId12"/>
    <p:sldLayoutId id="2147483749" r:id="rId13"/>
    <p:sldLayoutId id="2147483750" r:id="rId14"/>
    <p:sldLayoutId id="2147483751" r:id="rId15"/>
    <p:sldLayoutId id="2147483736" r:id="rId16"/>
    <p:sldLayoutId id="2147483737" r:id="rId17"/>
    <p:sldLayoutId id="2147483741" r:id="rId18"/>
    <p:sldLayoutId id="2147483757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1" r:id="rId2"/>
    <p:sldLayoutId id="2147483702" r:id="rId3"/>
    <p:sldLayoutId id="2147483695" r:id="rId4"/>
    <p:sldLayoutId id="2147483703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4.png"/><Relationship Id="rId4" Type="http://schemas.openxmlformats.org/officeDocument/2006/relationships/customXml" Target="../ink/ink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png"/><Relationship Id="rId4" Type="http://schemas.openxmlformats.org/officeDocument/2006/relationships/customXml" Target="../ink/ink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7.tiff"/><Relationship Id="rId4" Type="http://schemas.openxmlformats.org/officeDocument/2006/relationships/image" Target="../media/image46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2.png"/><Relationship Id="rId4" Type="http://schemas.openxmlformats.org/officeDocument/2006/relationships/customXml" Target="../ink/ink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project.net/thinkcs/python/english3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docs.python.org/dev/library/unittest.html" TargetMode="External"/><Relationship Id="rId4" Type="http://schemas.openxmlformats.org/officeDocument/2006/relationships/hyperlink" Target="http://proquest.safaribooksonline.com/book/programming/python/9781449361167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4.png"/><Relationship Id="rId4" Type="http://schemas.openxmlformats.org/officeDocument/2006/relationships/customXml" Target="../ink/ink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7.png"/><Relationship Id="rId4" Type="http://schemas.openxmlformats.org/officeDocument/2006/relationships/customXml" Target="../ink/ink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1.png"/><Relationship Id="rId4" Type="http://schemas.openxmlformats.org/officeDocument/2006/relationships/customXml" Target="../ink/ink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5.png"/><Relationship Id="rId4" Type="http://schemas.openxmlformats.org/officeDocument/2006/relationships/customXml" Target="../ink/ink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8.png"/><Relationship Id="rId5" Type="http://schemas.openxmlformats.org/officeDocument/2006/relationships/customXml" Target="../ink/ink13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2.png"/><Relationship Id="rId4" Type="http://schemas.openxmlformats.org/officeDocument/2006/relationships/customXml" Target="../ink/ink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mputerhistory.org/tdih/September/9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6.png"/><Relationship Id="rId4" Type="http://schemas.openxmlformats.org/officeDocument/2006/relationships/customXml" Target="../ink/ink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6.png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8.png"/><Relationship Id="rId4" Type="http://schemas.openxmlformats.org/officeDocument/2006/relationships/customXml" Target="../ink/ink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23824" y="1364341"/>
            <a:ext cx="6415807" cy="2010230"/>
          </a:xfrm>
        </p:spPr>
        <p:txBody>
          <a:bodyPr/>
          <a:lstStyle/>
          <a:p>
            <a:r>
              <a:rPr lang="en-US" dirty="0"/>
              <a:t>SSW-810: Software Engineering Tools and Techniques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Jim Rowland</a:t>
            </a:r>
          </a:p>
          <a:p>
            <a:r>
              <a:rPr lang="en-US" dirty="0"/>
              <a:t>Software Engineering</a:t>
            </a:r>
          </a:p>
          <a:p>
            <a:r>
              <a:rPr lang="en-US" dirty="0"/>
              <a:t>School of Systems and Enterprises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37336" y="2701858"/>
            <a:ext cx="5776232" cy="1745086"/>
          </a:xfrm>
        </p:spPr>
        <p:txBody>
          <a:bodyPr/>
          <a:lstStyle/>
          <a:p>
            <a:endParaRPr lang="en-US" sz="3200" b="1" dirty="0"/>
          </a:p>
          <a:p>
            <a:r>
              <a:rPr lang="en-US" sz="3200" b="1" dirty="0"/>
              <a:t>Testing and Debugging</a:t>
            </a:r>
          </a:p>
        </p:txBody>
      </p:sp>
    </p:spTree>
    <p:extLst>
      <p:ext uri="{BB962C8B-B14F-4D97-AF65-F5344CB8AC3E}">
        <p14:creationId xmlns:p14="http://schemas.microsoft.com/office/powerpoint/2010/main" val="988791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792" y="2002367"/>
            <a:ext cx="3154458" cy="314536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47881" y="1155097"/>
            <a:ext cx="8503087" cy="4511810"/>
          </a:xfrm>
        </p:spPr>
        <p:txBody>
          <a:bodyPr/>
          <a:lstStyle/>
          <a:p>
            <a:r>
              <a:rPr lang="en-US" sz="2000" dirty="0">
                <a:latin typeface="Gill Sans MT"/>
                <a:cs typeface="Gill Sans MT"/>
              </a:rPr>
              <a:t>Complete coverage, i.e. test all possible combinations?</a:t>
            </a:r>
          </a:p>
          <a:p>
            <a:pPr lvl="1"/>
            <a:r>
              <a:rPr lang="en-US" sz="1800" dirty="0">
                <a:latin typeface="Gill Sans MT"/>
                <a:cs typeface="Gill Sans MT"/>
              </a:rPr>
              <a:t>Might be possible with a small range but typically not feasible</a:t>
            </a:r>
          </a:p>
          <a:p>
            <a:r>
              <a:rPr lang="en-US" sz="2000" dirty="0">
                <a:latin typeface="Gill Sans MT"/>
                <a:cs typeface="Gill Sans MT"/>
              </a:rPr>
              <a:t>Choose a subset of values to test</a:t>
            </a:r>
          </a:p>
          <a:p>
            <a:r>
              <a:rPr lang="en-US" sz="2000" dirty="0">
                <a:latin typeface="Gill Sans MT"/>
                <a:cs typeface="Gill Sans MT"/>
              </a:rPr>
              <a:t>Test each feature at least once</a:t>
            </a:r>
          </a:p>
          <a:p>
            <a:r>
              <a:rPr lang="en-US" sz="2000" dirty="0">
                <a:latin typeface="Gill Sans MT"/>
                <a:cs typeface="Gill Sans MT"/>
              </a:rPr>
              <a:t>Test expected case</a:t>
            </a:r>
          </a:p>
          <a:p>
            <a:r>
              <a:rPr lang="en-US" sz="2000" dirty="0">
                <a:latin typeface="Gill Sans MT"/>
                <a:cs typeface="Gill Sans MT"/>
              </a:rPr>
              <a:t>Test “around the edges”</a:t>
            </a:r>
          </a:p>
          <a:p>
            <a:pPr lvl="1"/>
            <a:r>
              <a:rPr lang="en-US" sz="1800" dirty="0">
                <a:latin typeface="Gill Sans MT"/>
                <a:cs typeface="Gill Sans MT"/>
              </a:rPr>
              <a:t>What might we have missed?</a:t>
            </a:r>
          </a:p>
          <a:p>
            <a:r>
              <a:rPr lang="en-US" sz="2000" dirty="0">
                <a:latin typeface="Gill Sans MT"/>
                <a:cs typeface="Gill Sans MT"/>
              </a:rPr>
              <a:t>Include both positive and negative tests</a:t>
            </a:r>
          </a:p>
          <a:p>
            <a:pPr lvl="1"/>
            <a:r>
              <a:rPr lang="en-US" sz="1800" dirty="0">
                <a:latin typeface="Gill Sans MT"/>
                <a:cs typeface="Gill Sans MT"/>
              </a:rPr>
              <a:t>Positive: valid input produces valid output</a:t>
            </a:r>
          </a:p>
          <a:p>
            <a:pPr lvl="1"/>
            <a:r>
              <a:rPr lang="en-US" sz="1800" dirty="0">
                <a:latin typeface="Gill Sans MT"/>
                <a:cs typeface="Gill Sans MT"/>
              </a:rPr>
              <a:t>Negative: invalid input is handled gracefully</a:t>
            </a:r>
          </a:p>
          <a:p>
            <a:r>
              <a:rPr lang="en-US" sz="2000" dirty="0">
                <a:latin typeface="Gill Sans MT"/>
                <a:cs typeface="Gill Sans MT"/>
              </a:rPr>
              <a:t>Beware that tests can have bugs too!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/>
              <a:t>Testing </a:t>
            </a:r>
            <a:r>
              <a:rPr lang="en-US" dirty="0">
                <a:latin typeface="Gill Sans MT"/>
                <a:cs typeface="Gill Sans MT"/>
              </a:rPr>
              <a:t>Strategies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13F4C6C5-89FE-401D-BFA3-77F02D500E16}"/>
                  </a:ext>
                </a:extLst>
              </p14:cNvPr>
              <p14:cNvContentPartPr/>
              <p14:nvPr/>
            </p14:nvContentPartPr>
            <p14:xfrm>
              <a:off x="894240" y="445680"/>
              <a:ext cx="6166080" cy="594504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13F4C6C5-89FE-401D-BFA3-77F02D500E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4880" y="436320"/>
                <a:ext cx="6184800" cy="596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8340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201" y="1989667"/>
            <a:ext cx="3098799" cy="23241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47881" y="1155097"/>
            <a:ext cx="8503087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/>
                <a:cs typeface="Gill Sans MT"/>
              </a:rPr>
              <a:t>Valid &amp; invalid input parameters</a:t>
            </a:r>
          </a:p>
          <a:p>
            <a:pPr lvl="1"/>
            <a:r>
              <a:rPr lang="en-US" sz="2400" dirty="0">
                <a:latin typeface="Gill Sans MT"/>
                <a:cs typeface="Gill Sans MT"/>
              </a:rPr>
              <a:t>Negative numbers, floats, strings, </a:t>
            </a:r>
            <a:r>
              <a:rPr lang="is-IS" sz="2400" dirty="0">
                <a:latin typeface="Gill Sans MT"/>
                <a:cs typeface="Gill Sans MT"/>
              </a:rPr>
              <a:t>…</a:t>
            </a:r>
          </a:p>
          <a:p>
            <a:pPr>
              <a:spcAft>
                <a:spcPts val="600"/>
              </a:spcAft>
            </a:pPr>
            <a:r>
              <a:rPr lang="is-IS" sz="2800" dirty="0">
                <a:latin typeface="Gill Sans MT"/>
                <a:cs typeface="Gill Sans MT"/>
              </a:rPr>
              <a:t>Boundary conditions</a:t>
            </a:r>
          </a:p>
          <a:p>
            <a:pPr lvl="1"/>
            <a:r>
              <a:rPr lang="en-US" sz="2400" dirty="0">
                <a:latin typeface="Gill Sans MT"/>
                <a:cs typeface="Gill Sans MT"/>
              </a:rPr>
              <a:t>E</a:t>
            </a:r>
            <a:r>
              <a:rPr lang="is-IS" sz="2400" dirty="0">
                <a:latin typeface="Gill Sans MT"/>
                <a:cs typeface="Gill Sans MT"/>
              </a:rPr>
              <a:t>.g. </a:t>
            </a:r>
            <a:r>
              <a:rPr lang="en-US" sz="2400" dirty="0">
                <a:latin typeface="Gill Sans MT"/>
                <a:cs typeface="Gill Sans MT"/>
              </a:rPr>
              <a:t>m</a:t>
            </a:r>
            <a:r>
              <a:rPr lang="is-IS" sz="2400" dirty="0">
                <a:latin typeface="Gill Sans MT"/>
                <a:cs typeface="Gill Sans MT"/>
              </a:rPr>
              <a:t>in value, max value</a:t>
            </a:r>
          </a:p>
          <a:p>
            <a:pPr>
              <a:spcAft>
                <a:spcPts val="600"/>
              </a:spcAft>
            </a:pPr>
            <a:r>
              <a:rPr lang="is-IS" sz="2600" dirty="0">
                <a:latin typeface="Gill Sans MT"/>
                <a:cs typeface="Gill Sans MT"/>
              </a:rPr>
              <a:t>Equivalence classes</a:t>
            </a:r>
          </a:p>
          <a:p>
            <a:pPr lvl="1">
              <a:spcAft>
                <a:spcPts val="600"/>
              </a:spcAft>
            </a:pPr>
            <a:r>
              <a:rPr lang="is-IS" sz="2400" dirty="0">
                <a:latin typeface="Gill Sans MT"/>
                <a:cs typeface="Gill Sans MT"/>
              </a:rPr>
              <a:t>There are many integers and floats</a:t>
            </a:r>
          </a:p>
          <a:p>
            <a:pPr lvl="1"/>
            <a:r>
              <a:rPr lang="is-IS" sz="2400" dirty="0">
                <a:latin typeface="Gill Sans MT"/>
                <a:cs typeface="Gill Sans MT"/>
              </a:rPr>
              <a:t>We can’t possible test all of them</a:t>
            </a:r>
          </a:p>
          <a:p>
            <a:r>
              <a:rPr lang="is-IS" sz="2800" dirty="0">
                <a:latin typeface="Gill Sans MT"/>
                <a:cs typeface="Gill Sans MT"/>
              </a:rPr>
              <a:t>Test each possible output case</a:t>
            </a:r>
          </a:p>
          <a:p>
            <a:r>
              <a:rPr lang="is-IS" sz="2800" dirty="0">
                <a:latin typeface="Gill Sans MT"/>
                <a:cs typeface="Gill Sans MT"/>
              </a:rPr>
              <a:t>Test parameter order invariance</a:t>
            </a:r>
          </a:p>
          <a:p>
            <a:pPr lvl="1"/>
            <a:r>
              <a:rPr lang="en-US" sz="19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c</a:t>
            </a:r>
            <a:r>
              <a:rPr lang="is-IS" sz="19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lassify_triangle(3,4,5) == classify_triangle(5,3,4)</a:t>
            </a:r>
            <a:endParaRPr lang="en-US" sz="1900" dirty="0">
              <a:solidFill>
                <a:srgbClr val="0070C0"/>
              </a:solidFill>
              <a:latin typeface="Courier" pitchFamily="2" charset="0"/>
              <a:ea typeface="Courier New" charset="0"/>
              <a:cs typeface="Courier New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What should we test?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68043AB9-F7E0-4C5F-B72D-09E6A5A22819}"/>
                  </a:ext>
                </a:extLst>
              </p14:cNvPr>
              <p14:cNvContentPartPr/>
              <p14:nvPr/>
            </p14:nvContentPartPr>
            <p14:xfrm>
              <a:off x="195840" y="1530720"/>
              <a:ext cx="4702320" cy="44085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68043AB9-F7E0-4C5F-B72D-09E6A5A2281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6480" y="1521360"/>
                <a:ext cx="4721040" cy="442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1075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sz="2800" dirty="0">
                <a:latin typeface="Gill Sans MT"/>
                <a:cs typeface="Gill Sans MT"/>
              </a:rPr>
              <a:t>Boundary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4867" y="1134534"/>
            <a:ext cx="780626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/>
              <a:t>Example: an integer </a:t>
            </a:r>
            <a:r>
              <a:rPr lang="en-US" sz="2800" dirty="0">
                <a:latin typeface="Courier New"/>
                <a:cs typeface="Courier New"/>
              </a:rPr>
              <a:t>x </a:t>
            </a:r>
            <a:r>
              <a:rPr lang="en-US" sz="2800" dirty="0"/>
              <a:t>is valid from from </a:t>
            </a:r>
            <a:r>
              <a:rPr lang="en-US" sz="2800" dirty="0">
                <a:latin typeface="Courier New"/>
                <a:cs typeface="Courier New"/>
              </a:rPr>
              <a:t>a</a:t>
            </a:r>
            <a:r>
              <a:rPr lang="en-US" sz="2800" dirty="0"/>
              <a:t> to </a:t>
            </a:r>
            <a:r>
              <a:rPr lang="en-US" sz="2800" dirty="0">
                <a:latin typeface="Courier New"/>
                <a:cs typeface="Courier New"/>
              </a:rPr>
              <a:t>b</a:t>
            </a:r>
          </a:p>
          <a:p>
            <a:pPr>
              <a:spcAft>
                <a:spcPts val="1200"/>
              </a:spcAft>
            </a:pPr>
            <a:endParaRPr lang="en-US" sz="2800" dirty="0">
              <a:latin typeface="Gill Sans MT"/>
              <a:cs typeface="Gill Sans MT"/>
            </a:endParaRPr>
          </a:p>
          <a:p>
            <a:endParaRPr lang="en-US" sz="2800" dirty="0">
              <a:latin typeface="Courier New"/>
              <a:cs typeface="Courier New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26265" y="2145895"/>
            <a:ext cx="3656686" cy="466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a-1   a                                         b    b+1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947333" y="1845733"/>
            <a:ext cx="4783668" cy="1533"/>
          </a:xfrm>
          <a:prstGeom prst="straightConnector1">
            <a:avLst/>
          </a:prstGeom>
          <a:ln w="50800">
            <a:solidFill>
              <a:schemeClr val="accent2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904524" y="1871134"/>
            <a:ext cx="0" cy="307863"/>
          </a:xfrm>
          <a:prstGeom prst="line">
            <a:avLst/>
          </a:prstGeom>
          <a:ln w="50800">
            <a:solidFill>
              <a:schemeClr val="accent2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280948" y="1871134"/>
            <a:ext cx="0" cy="307863"/>
          </a:xfrm>
          <a:prstGeom prst="line">
            <a:avLst/>
          </a:prstGeom>
          <a:ln w="50800">
            <a:solidFill>
              <a:schemeClr val="accent2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531023" y="1862669"/>
            <a:ext cx="0" cy="307863"/>
          </a:xfrm>
          <a:prstGeom prst="line">
            <a:avLst/>
          </a:prstGeom>
          <a:ln w="50800">
            <a:solidFill>
              <a:schemeClr val="accent2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969687" y="1862667"/>
            <a:ext cx="0" cy="307863"/>
          </a:xfrm>
          <a:prstGeom prst="line">
            <a:avLst/>
          </a:prstGeom>
          <a:ln w="50800">
            <a:solidFill>
              <a:schemeClr val="accent2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426630"/>
              </p:ext>
            </p:extLst>
          </p:nvPr>
        </p:nvGraphicFramePr>
        <p:xfrm>
          <a:off x="2074332" y="2861732"/>
          <a:ext cx="43772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9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1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Important test cases occur</a:t>
                      </a:r>
                      <a:r>
                        <a:rPr lang="is-IS"/>
                        <a:t>…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cases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070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/>
                        <a:t>At</a:t>
                      </a:r>
                      <a:r>
                        <a:rPr lang="en-US" dirty="0"/>
                        <a:t> the boundary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a,</a:t>
                      </a:r>
                      <a:r>
                        <a:rPr lang="en-US" baseline="0" dirty="0"/>
                        <a:t> b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0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little </a:t>
                      </a:r>
                      <a:r>
                        <a:rPr lang="en-US" b="1" i="1" dirty="0"/>
                        <a:t>before</a:t>
                      </a:r>
                      <a:r>
                        <a:rPr lang="en-US" dirty="0"/>
                        <a:t> the boundary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</a:t>
                      </a:r>
                      <a:r>
                        <a:rPr lang="en-US" baseline="0" dirty="0"/>
                        <a:t>–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0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little </a:t>
                      </a:r>
                      <a:r>
                        <a:rPr lang="en-US" b="1" i="1" dirty="0"/>
                        <a:t>after</a:t>
                      </a:r>
                      <a:r>
                        <a:rPr lang="en-US" dirty="0"/>
                        <a:t> the boundary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 + 1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728134" y="4656667"/>
            <a:ext cx="780626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dirty="0"/>
              <a:t>Check &lt; vs &lt;= and &gt; vs &gt;= carefully!</a:t>
            </a:r>
            <a:endParaRPr lang="en-US" sz="2800" dirty="0">
              <a:latin typeface="Courier New"/>
              <a:cs typeface="Courier New"/>
            </a:endParaRPr>
          </a:p>
          <a:p>
            <a:pPr>
              <a:spcAft>
                <a:spcPts val="1200"/>
              </a:spcAft>
            </a:pPr>
            <a:endParaRPr lang="en-US" sz="2800" dirty="0">
              <a:latin typeface="Gill Sans MT"/>
              <a:cs typeface="Gill Sans MT"/>
            </a:endParaRPr>
          </a:p>
          <a:p>
            <a:endParaRPr lang="en-US" sz="2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681803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47881" y="1155097"/>
            <a:ext cx="8503087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We can’t test all possible values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e.g. all float values between 0 and 1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Partition the range of values into equivalence classes, i.e. sets that we expect to behavior similarly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Use one value from the equivalence class to test all values from the equivalence class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Equivalence 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466" y="4250267"/>
            <a:ext cx="3564467" cy="201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79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sz="2800" dirty="0">
                <a:latin typeface="Gill Sans MT"/>
                <a:cs typeface="Gill Sans MT"/>
              </a:rPr>
              <a:t>Equivalence 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423333" y="2624663"/>
            <a:ext cx="4041648" cy="39640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  <a:latin typeface="Gill Sans MT"/>
                <a:cs typeface="Gill Sans MT"/>
              </a:rPr>
              <a:t>Equivalence Classes</a:t>
            </a:r>
          </a:p>
          <a:p>
            <a:r>
              <a:rPr lang="en-US" dirty="0">
                <a:latin typeface="Gill Sans MT"/>
                <a:cs typeface="Gill Sans MT"/>
              </a:rPr>
              <a:t>Valid:  </a:t>
            </a:r>
            <a:r>
              <a:rPr lang="en-US" dirty="0">
                <a:latin typeface="Courier New"/>
                <a:cs typeface="Courier New"/>
              </a:rPr>
              <a:t>a &lt;= x &lt;= b</a:t>
            </a:r>
          </a:p>
          <a:p>
            <a:r>
              <a:rPr lang="en-US" dirty="0">
                <a:latin typeface="Gill Sans MT"/>
                <a:cs typeface="Gill Sans MT"/>
              </a:rPr>
              <a:t>Invalid:  </a:t>
            </a:r>
            <a:r>
              <a:rPr lang="en-US" dirty="0">
                <a:latin typeface="Courier New"/>
                <a:cs typeface="Courier New"/>
              </a:rPr>
              <a:t>x &lt; a</a:t>
            </a:r>
            <a:r>
              <a:rPr lang="en-US" dirty="0">
                <a:latin typeface="Gill Sans MT"/>
                <a:cs typeface="Gill Sans MT"/>
              </a:rPr>
              <a:t>;  </a:t>
            </a:r>
            <a:r>
              <a:rPr lang="en-US" dirty="0">
                <a:latin typeface="Courier New"/>
                <a:cs typeface="Courier New"/>
              </a:rPr>
              <a:t>x &gt; b</a:t>
            </a:r>
          </a:p>
          <a:p>
            <a:r>
              <a:rPr lang="en-US" dirty="0">
                <a:latin typeface="Gill Sans MT"/>
                <a:cs typeface="Gill Sans MT"/>
              </a:rPr>
              <a:t>Invalid:  </a:t>
            </a:r>
            <a:r>
              <a:rPr lang="en-US" dirty="0">
                <a:latin typeface="Courier New"/>
                <a:cs typeface="Courier New"/>
              </a:rPr>
              <a:t>x</a:t>
            </a:r>
            <a:r>
              <a:rPr lang="en-US" dirty="0">
                <a:latin typeface="Gill Sans MT"/>
                <a:cs typeface="Gill Sans MT"/>
              </a:rPr>
              <a:t> not an integer</a:t>
            </a:r>
          </a:p>
          <a:p>
            <a:pPr marL="57150" indent="0">
              <a:buNone/>
            </a:pPr>
            <a:endParaRPr lang="en-US" b="1" dirty="0">
              <a:solidFill>
                <a:srgbClr val="4F81BD"/>
              </a:solidFill>
              <a:latin typeface="Gill Sans MT"/>
              <a:cs typeface="Gill Sans MT"/>
            </a:endParaRPr>
          </a:p>
          <a:p>
            <a:pPr lvl="1">
              <a:buFont typeface="Arial"/>
              <a:buChar char="•"/>
            </a:pP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10" name="Content Placeholder 21"/>
          <p:cNvSpPr txBox="1">
            <a:spLocks/>
          </p:cNvSpPr>
          <p:nvPr/>
        </p:nvSpPr>
        <p:spPr>
          <a:xfrm>
            <a:off x="4233334" y="2624652"/>
            <a:ext cx="4406646" cy="397797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US" b="1" dirty="0">
                <a:solidFill>
                  <a:srgbClr val="4F81BD"/>
                </a:solidFill>
                <a:latin typeface="Gill Sans MT"/>
                <a:cs typeface="Gill Sans MT"/>
              </a:rPr>
              <a:t>Equivalence Class test cases</a:t>
            </a:r>
          </a:p>
          <a:p>
            <a:r>
              <a:rPr lang="en-US" dirty="0">
                <a:latin typeface="Gill Sans MT"/>
                <a:cs typeface="Gill Sans MT"/>
              </a:rPr>
              <a:t>Valid value from equivalence set, e.g. a or b</a:t>
            </a:r>
          </a:p>
          <a:p>
            <a:r>
              <a:rPr lang="en-US" dirty="0">
                <a:latin typeface="Gill Sans MT"/>
                <a:cs typeface="Gill Sans MT"/>
              </a:rPr>
              <a:t>Invalid too small</a:t>
            </a:r>
          </a:p>
          <a:p>
            <a:r>
              <a:rPr lang="en-US" dirty="0">
                <a:latin typeface="Gill Sans MT"/>
                <a:cs typeface="Gill Sans MT"/>
              </a:rPr>
              <a:t>Invalid too big</a:t>
            </a:r>
          </a:p>
          <a:p>
            <a:r>
              <a:rPr lang="en-US" dirty="0">
                <a:latin typeface="Gill Sans MT"/>
                <a:cs typeface="Gill Sans MT"/>
              </a:rPr>
              <a:t>Some non-integers ($, !@, A)</a:t>
            </a:r>
          </a:p>
          <a:p>
            <a:pPr lvl="1"/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4867" y="1016000"/>
            <a:ext cx="7933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Example: an integer </a:t>
            </a:r>
            <a:r>
              <a:rPr lang="en-US" sz="2800" dirty="0">
                <a:latin typeface="Courier New"/>
                <a:cs typeface="Courier New"/>
              </a:rPr>
              <a:t>x </a:t>
            </a:r>
            <a:r>
              <a:rPr lang="en-US" sz="2800" dirty="0"/>
              <a:t>is valid from from </a:t>
            </a:r>
            <a:r>
              <a:rPr lang="en-US" sz="2800" dirty="0">
                <a:latin typeface="Courier New"/>
                <a:cs typeface="Courier New"/>
              </a:rPr>
              <a:t>a</a:t>
            </a:r>
            <a:r>
              <a:rPr lang="en-US" sz="2800" dirty="0"/>
              <a:t> to </a:t>
            </a:r>
            <a:r>
              <a:rPr lang="en-US" sz="2800" dirty="0">
                <a:latin typeface="Courier New"/>
                <a:cs typeface="Courier New"/>
              </a:rPr>
              <a:t>b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947333" y="1845733"/>
            <a:ext cx="4783668" cy="1533"/>
          </a:xfrm>
          <a:prstGeom prst="straightConnector1">
            <a:avLst/>
          </a:prstGeom>
          <a:ln w="50800">
            <a:solidFill>
              <a:schemeClr val="accent2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904524" y="1871134"/>
            <a:ext cx="0" cy="307863"/>
          </a:xfrm>
          <a:prstGeom prst="line">
            <a:avLst/>
          </a:prstGeom>
          <a:ln w="50800">
            <a:solidFill>
              <a:schemeClr val="accent2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280948" y="1871134"/>
            <a:ext cx="0" cy="307863"/>
          </a:xfrm>
          <a:prstGeom prst="line">
            <a:avLst/>
          </a:prstGeom>
          <a:ln w="50800">
            <a:solidFill>
              <a:schemeClr val="accent2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531023" y="1862669"/>
            <a:ext cx="0" cy="307863"/>
          </a:xfrm>
          <a:prstGeom prst="line">
            <a:avLst/>
          </a:prstGeom>
          <a:ln w="50800">
            <a:solidFill>
              <a:schemeClr val="accent2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969687" y="1862667"/>
            <a:ext cx="0" cy="307863"/>
          </a:xfrm>
          <a:prstGeom prst="line">
            <a:avLst/>
          </a:prstGeom>
          <a:ln w="50800">
            <a:solidFill>
              <a:schemeClr val="accent2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726265" y="2145895"/>
            <a:ext cx="3656686" cy="466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a-1   a                                         b    b+1</a:t>
            </a:r>
          </a:p>
        </p:txBody>
      </p:sp>
    </p:spTree>
    <p:extLst>
      <p:ext uri="{BB962C8B-B14F-4D97-AF65-F5344CB8AC3E}">
        <p14:creationId xmlns:p14="http://schemas.microsoft.com/office/powerpoint/2010/main" val="846805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01862" y="1501911"/>
            <a:ext cx="8435475" cy="4543290"/>
          </a:xfrm>
        </p:spPr>
        <p:txBody>
          <a:bodyPr/>
          <a:lstStyle/>
          <a:p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Boundary conditions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latin typeface="Courier New"/>
                <a:ea typeface="ＭＳ Ｐゴシック" charset="0"/>
                <a:cs typeface="Courier New"/>
              </a:rPr>
              <a:t>a, b, c </a:t>
            </a: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must be numbers (integers or floats)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latin typeface="Courier New"/>
                <a:ea typeface="ＭＳ Ｐゴシック" charset="0"/>
                <a:cs typeface="Courier New"/>
              </a:rPr>
              <a:t>a &gt; 0, b &gt; 0, c &gt; 0</a:t>
            </a:r>
          </a:p>
          <a:p>
            <a:pPr marL="914400" lvl="1" indent="-457200">
              <a:buFont typeface="Arial"/>
              <a:buChar char="•"/>
            </a:pPr>
            <a:r>
              <a:rPr lang="en-US" sz="2600" dirty="0">
                <a:latin typeface="Gill Sans MT"/>
                <a:ea typeface="ＭＳ Ｐゴシック" charset="0"/>
                <a:cs typeface="Gill Sans MT"/>
              </a:rPr>
              <a:t>Upper limits?</a:t>
            </a:r>
          </a:p>
          <a:p>
            <a:pPr marL="914400" lvl="1" indent="-457200">
              <a:buFont typeface="Arial"/>
              <a:buChar char="•"/>
            </a:pPr>
            <a:r>
              <a:rPr lang="en-US" sz="2600" dirty="0">
                <a:latin typeface="Gill Sans MT"/>
                <a:ea typeface="ＭＳ Ｐゴシック" charset="0"/>
                <a:cs typeface="Gill Sans MT"/>
              </a:rPr>
              <a:t>Sum of any two sides &gt; third side </a:t>
            </a:r>
            <a:r>
              <a:rPr lang="en-US" sz="2600" dirty="0">
                <a:latin typeface="Gill Sans MT"/>
                <a:ea typeface="ＭＳ Ｐゴシック" charset="0"/>
                <a:cs typeface="Gill Sans MT"/>
                <a:sym typeface="Wingdings"/>
              </a:rPr>
              <a:t> Invalid triangle</a:t>
            </a:r>
            <a:endParaRPr lang="en-US" sz="2600" dirty="0">
              <a:latin typeface="Gill Sans MT"/>
              <a:ea typeface="ＭＳ Ｐゴシック" charset="0"/>
              <a:cs typeface="Gill Sans MT"/>
            </a:endParaRPr>
          </a:p>
          <a:p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8392054" cy="636774"/>
          </a:xfrm>
        </p:spPr>
        <p:txBody>
          <a:bodyPr/>
          <a:lstStyle/>
          <a:p>
            <a:r>
              <a:rPr lang="en-US" sz="3200" dirty="0">
                <a:latin typeface="Gill Sans MT"/>
                <a:cs typeface="Gill Sans MT"/>
              </a:rPr>
              <a:t>Boundary conditions for classify_triangle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019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01862" y="1501911"/>
            <a:ext cx="8435475" cy="4543290"/>
          </a:xfrm>
        </p:spPr>
        <p:txBody>
          <a:bodyPr/>
          <a:lstStyle/>
          <a:p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816345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Equivalence classes for classify_triangle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876796"/>
              </p:ext>
            </p:extLst>
          </p:nvPr>
        </p:nvGraphicFramePr>
        <p:xfrm>
          <a:off x="990600" y="1388534"/>
          <a:ext cx="7213600" cy="377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2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0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Equivalence class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Valid inputs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Integers</a:t>
                      </a:r>
                      <a:r>
                        <a:rPr lang="en-US" baseline="0" dirty="0"/>
                        <a:t>/floats &gt; 0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Invalid inputs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Strings,</a:t>
                      </a:r>
                      <a:r>
                        <a:rPr lang="en-US" baseline="0" dirty="0"/>
                        <a:t> integers/floats &lt;= 0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Equilateral, Isosceles, Scalene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Any 3</a:t>
                      </a:r>
                      <a:r>
                        <a:rPr lang="en-US" baseline="0" dirty="0"/>
                        <a:t> numbers, &gt; 0, all three the same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Equilateral, Isosceles, Scalene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Any 3</a:t>
                      </a:r>
                      <a:r>
                        <a:rPr lang="en-US" baseline="0" dirty="0"/>
                        <a:t> numbers, &gt; 0, two the same, one different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Equilateral, Isosceles, Scalene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Any 3</a:t>
                      </a:r>
                      <a:r>
                        <a:rPr lang="en-US" baseline="0" dirty="0"/>
                        <a:t> numbers, &gt; 0, all three different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Right/Scalene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Any 3</a:t>
                      </a:r>
                      <a:r>
                        <a:rPr lang="en-US" baseline="0" dirty="0"/>
                        <a:t> numbers, &gt; 0, a</a:t>
                      </a:r>
                      <a:r>
                        <a:rPr lang="en-US" baseline="30000" dirty="0"/>
                        <a:t>2</a:t>
                      </a:r>
                      <a:r>
                        <a:rPr lang="en-US" baseline="0" dirty="0"/>
                        <a:t> + b</a:t>
                      </a:r>
                      <a:r>
                        <a:rPr lang="en-US" baseline="30000" dirty="0"/>
                        <a:t>2</a:t>
                      </a:r>
                      <a:r>
                        <a:rPr lang="en-US" baseline="0" dirty="0"/>
                        <a:t> = c</a:t>
                      </a:r>
                      <a:r>
                        <a:rPr lang="en-US" baseline="30000" dirty="0"/>
                        <a:t>2</a:t>
                      </a:r>
                      <a:endParaRPr lang="en-US" baseline="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Right/Isosceles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Any 2 numbers, &gt; 0, a</a:t>
                      </a:r>
                      <a:r>
                        <a:rPr lang="en-US" baseline="30000" dirty="0"/>
                        <a:t>2</a:t>
                      </a:r>
                      <a:r>
                        <a:rPr lang="en-US" baseline="0" dirty="0"/>
                        <a:t> + a</a:t>
                      </a:r>
                      <a:r>
                        <a:rPr lang="en-US" baseline="30000" dirty="0"/>
                        <a:t>2</a:t>
                      </a:r>
                      <a:r>
                        <a:rPr lang="en-US" baseline="0" dirty="0"/>
                        <a:t> = c</a:t>
                      </a:r>
                      <a:r>
                        <a:rPr lang="en-US" baseline="30000" dirty="0"/>
                        <a:t>2</a:t>
                      </a:r>
                      <a:endParaRPr lang="en-US" baseline="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8826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01862" y="1501911"/>
            <a:ext cx="8435475" cy="4543290"/>
          </a:xfrm>
        </p:spPr>
        <p:txBody>
          <a:bodyPr/>
          <a:lstStyle/>
          <a:p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816345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Test cases for classify_triangle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555560"/>
              </p:ext>
            </p:extLst>
          </p:nvPr>
        </p:nvGraphicFramePr>
        <p:xfrm>
          <a:off x="787398" y="1219202"/>
          <a:ext cx="7018867" cy="341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38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Inputs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Expected</a:t>
                      </a:r>
                      <a:r>
                        <a:rPr lang="en-US" baseline="0" dirty="0"/>
                        <a:t> output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Invalid inputs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‘hello’, 1,</a:t>
                      </a:r>
                      <a:r>
                        <a:rPr lang="en-US" baseline="0" dirty="0"/>
                        <a:t> 1</a:t>
                      </a:r>
                    </a:p>
                    <a:p>
                      <a:r>
                        <a:rPr lang="en-US" baseline="0" dirty="0"/>
                        <a:t>-1, -1, -1</a:t>
                      </a:r>
                    </a:p>
                    <a:p>
                      <a:r>
                        <a:rPr lang="en-US" baseline="0" dirty="0"/>
                        <a:t>0, 0, 0</a:t>
                      </a:r>
                    </a:p>
                    <a:p>
                      <a:r>
                        <a:rPr lang="en-US" baseline="0" dirty="0"/>
                        <a:t>1, 1, 3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Error</a:t>
                      </a:r>
                    </a:p>
                    <a:p>
                      <a:r>
                        <a:rPr lang="en-US" dirty="0"/>
                        <a:t>Error</a:t>
                      </a:r>
                    </a:p>
                    <a:p>
                      <a:r>
                        <a:rPr lang="en-US" dirty="0"/>
                        <a:t>Error</a:t>
                      </a:r>
                    </a:p>
                    <a:p>
                      <a:r>
                        <a:rPr lang="en-US" dirty="0"/>
                        <a:t>Not a triangle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Equilateral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3.0, 3.0, 3.0</a:t>
                      </a:r>
                      <a:endParaRPr lang="en-US" baseline="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Equilateral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Isosceles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</a:t>
                      </a:r>
                      <a:r>
                        <a:rPr lang="en-US" baseline="0" dirty="0"/>
                        <a:t> 2, 3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Isosceles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Isosceles/Right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 2,  2.828 (sqrt(8))</a:t>
                      </a:r>
                      <a:endParaRPr lang="en-US" baseline="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Isosceles Right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Scalene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3, 4,</a:t>
                      </a:r>
                      <a:r>
                        <a:rPr lang="en-US" baseline="0" dirty="0"/>
                        <a:t> 6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/>
                        <a:t>Scalene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Scalene/Right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3, 4, 5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Scalene Right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08000" y="5003800"/>
            <a:ext cx="7103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the order of the arguments to classify_triangle should not change the result but it is important to verify.</a:t>
            </a:r>
          </a:p>
          <a:p>
            <a:r>
              <a:rPr lang="en-US" dirty="0"/>
              <a:t>Repeat all of the valid input tests with the same inputs in different orders.</a:t>
            </a:r>
          </a:p>
        </p:txBody>
      </p:sp>
    </p:spTree>
    <p:extLst>
      <p:ext uri="{BB962C8B-B14F-4D97-AF65-F5344CB8AC3E}">
        <p14:creationId xmlns:p14="http://schemas.microsoft.com/office/powerpoint/2010/main" val="2556714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5519" y="1545579"/>
            <a:ext cx="2368107" cy="17902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8860" y="1888067"/>
            <a:ext cx="955846" cy="71614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32913" y="1071545"/>
            <a:ext cx="8503087" cy="3614756"/>
          </a:xfrm>
        </p:spPr>
        <p:txBody>
          <a:bodyPr/>
          <a:lstStyle/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We’ve defined the tests we need for classifying triangles</a:t>
            </a:r>
          </a:p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How should we run the tests?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I’m a hacker!  I don’t need tests! 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Manually?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	Not feasible in changing production environment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Automated testing is critical</a:t>
            </a:r>
          </a:p>
          <a:p>
            <a:pPr lvl="2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Even for homework assignments!</a:t>
            </a:r>
          </a:p>
          <a:p>
            <a:endParaRPr lang="en-US" sz="2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How to implement and run the tests?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8860" y="2520848"/>
            <a:ext cx="955846" cy="716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075" y="3513665"/>
            <a:ext cx="548217" cy="54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47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32913" y="1071545"/>
            <a:ext cx="8503087" cy="3614756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xUnit is a popular framework for software testing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pyUnit/unittest, jUnit, C Unit, C++ unit, </a:t>
            </a:r>
            <a:r>
              <a:rPr lang="mr-IN" sz="2200" dirty="0">
                <a:latin typeface="Gill Sans MT" charset="0"/>
                <a:ea typeface="ＭＳ Ｐゴシック" charset="0"/>
                <a:cs typeface="ＭＳ Ｐゴシック" charset="0"/>
              </a:rPr>
              <a:t>…</a:t>
            </a:r>
            <a:endParaRPr lang="en-US" sz="2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Write test cases along with (before) your code </a:t>
            </a:r>
          </a:p>
          <a:p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Invoke the test cases </a:t>
            </a:r>
          </a:p>
          <a:p>
            <a:pPr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Define Test Harnesses and Test Cases</a:t>
            </a:r>
          </a:p>
          <a:p>
            <a:pPr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	Unittest manages running the tests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Use inheritance to derive a test case from unittest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Test a class or procedural code</a:t>
            </a:r>
          </a:p>
          <a:p>
            <a:endParaRPr lang="en-US" sz="2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Unittest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866" y="2072217"/>
            <a:ext cx="2370667" cy="17751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13E66482-DE0D-40EB-B23A-DF8922E8ADE7}"/>
                  </a:ext>
                </a:extLst>
              </p14:cNvPr>
              <p14:cNvContentPartPr/>
              <p14:nvPr/>
            </p14:nvContentPartPr>
            <p14:xfrm>
              <a:off x="66960" y="1945080"/>
              <a:ext cx="4653360" cy="163080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13E66482-DE0D-40EB-B23A-DF8922E8ADE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00" y="1935720"/>
                <a:ext cx="4672080" cy="164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3514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This lecture includes material from</a:t>
            </a:r>
          </a:p>
          <a:p>
            <a:r>
              <a:rPr lang="en-US" sz="2000" dirty="0"/>
              <a:t>“How to Think Like a Computer Scientist: Learning with Python 3 (RLE)”, Peter Wentworth, Jeffrey Elkner, Allen B. Downey, and Chris Meyers, </a:t>
            </a:r>
          </a:p>
          <a:p>
            <a:r>
              <a:rPr lang="en-US" sz="2000" dirty="0"/>
              <a:t> </a:t>
            </a:r>
            <a:r>
              <a:rPr lang="en-US" sz="2000" dirty="0">
                <a:hlinkClick r:id="rId3"/>
              </a:rPr>
              <a:t>http://openbookproject.net/thinkcs/python/english3e/</a:t>
            </a:r>
            <a:r>
              <a:rPr lang="en-US" sz="2400" dirty="0">
                <a:latin typeface="Gill Sans MT" charset="0"/>
                <a:ea typeface="ＭＳ Ｐゴシック" charset="0"/>
              </a:rPr>
              <a:t> </a:t>
            </a:r>
          </a:p>
          <a:p>
            <a:r>
              <a:rPr lang="en-US" sz="2400" dirty="0">
                <a:latin typeface="Gill Sans MT" charset="0"/>
                <a:ea typeface="ＭＳ Ｐゴシック" charset="0"/>
              </a:rPr>
              <a:t>“Introducing Python”, Bill Lubanovic, </a:t>
            </a:r>
            <a:r>
              <a:rPr lang="cs-CZ" sz="2400" dirty="0"/>
              <a:t>ISBN-13: 978-1449359362 </a:t>
            </a:r>
          </a:p>
          <a:p>
            <a:r>
              <a:rPr lang="cs-CZ" sz="2000" dirty="0">
                <a:hlinkClick r:id="rId4"/>
              </a:rPr>
              <a:t>http://proquest.safaribooksonline.com/book/programming/python/9781449361167</a:t>
            </a:r>
            <a:endParaRPr lang="cs-CZ" sz="2000" dirty="0"/>
          </a:p>
          <a:p>
            <a:r>
              <a:rPr lang="cs-CZ" sz="2000" dirty="0"/>
              <a:t>“Python Testing Cookbook“, Greg L. Turnquist, </a:t>
            </a:r>
            <a:r>
              <a:rPr lang="mr-IN" sz="2000" b="1" dirty="0"/>
              <a:t>ISBN-13:</a:t>
            </a:r>
            <a:r>
              <a:rPr lang="mr-IN" sz="2000" dirty="0"/>
              <a:t> 978-1849514668</a:t>
            </a:r>
            <a:endParaRPr lang="cs-CZ" sz="2000" dirty="0"/>
          </a:p>
          <a:p>
            <a:r>
              <a:rPr lang="cs-CZ" sz="2000" dirty="0">
                <a:hlinkClick r:id="rId5"/>
              </a:rPr>
              <a:t>https://docs.python.org/dev/library/unittest.html</a:t>
            </a:r>
            <a:endParaRPr lang="cs-CZ" sz="2000" dirty="0"/>
          </a:p>
          <a:p>
            <a:endParaRPr lang="cs-CZ" sz="2000" dirty="0"/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Acknowledgements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73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32913" y="1071545"/>
            <a:ext cx="8503087" cy="361475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import unittest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Gill Sans MT" charset="0"/>
                <a:ea typeface="Gill Sans MT" charset="0"/>
                <a:cs typeface="Gill Sans MT" charset="0"/>
              </a:rPr>
              <a:t>Derive a class </a:t>
            </a: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fooTest</a:t>
            </a:r>
            <a:r>
              <a:rPr lang="en-US" sz="2200" dirty="0">
                <a:latin typeface="Gill Sans MT" charset="0"/>
                <a:ea typeface="Gill Sans MT" charset="0"/>
                <a:cs typeface="Gill Sans MT" charset="0"/>
              </a:rPr>
              <a:t> from </a:t>
            </a: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unittest.TestCase</a:t>
            </a:r>
            <a:r>
              <a:rPr lang="en-US" sz="2200" dirty="0">
                <a:latin typeface="Gill Sans MT" charset="0"/>
                <a:ea typeface="Gill Sans MT" charset="0"/>
                <a:cs typeface="Gill Sans MT" charset="0"/>
              </a:rPr>
              <a:t> for the class/feature </a:t>
            </a: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foo</a:t>
            </a:r>
            <a:r>
              <a:rPr lang="en-US" sz="2200" dirty="0">
                <a:latin typeface="Gill Sans MT" charset="0"/>
                <a:ea typeface="Gill Sans MT" charset="0"/>
                <a:cs typeface="Gill Sans MT" charset="0"/>
              </a:rPr>
              <a:t> being tested  (the test class name is arbitrary)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Gill Sans MT" charset="0"/>
                <a:ea typeface="Gill Sans MT" charset="0"/>
                <a:cs typeface="Gill Sans MT" charset="0"/>
              </a:rPr>
              <a:t>Define a set of methods inside </a:t>
            </a: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fooTest</a:t>
            </a:r>
            <a:r>
              <a:rPr lang="en-US" sz="2200" dirty="0">
                <a:latin typeface="Gill Sans MT" charset="0"/>
                <a:ea typeface="Gill Sans MT" charset="0"/>
                <a:cs typeface="Gill Sans MT" charset="0"/>
              </a:rPr>
              <a:t> for each test case</a:t>
            </a:r>
          </a:p>
          <a:p>
            <a:pPr lvl="1"/>
            <a:r>
              <a:rPr lang="en-US" sz="2000" dirty="0">
                <a:latin typeface="Gill Sans MT" charset="0"/>
                <a:ea typeface="Gill Sans MT" charset="0"/>
                <a:cs typeface="Gill Sans MT" charset="0"/>
              </a:rPr>
              <a:t>Each test case includes calls to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unittest.TestCase</a:t>
            </a:r>
            <a:r>
              <a:rPr lang="en-US" sz="2000" dirty="0">
                <a:latin typeface="Gill Sans MT" charset="0"/>
                <a:ea typeface="Gill Sans MT" charset="0"/>
                <a:cs typeface="Gill Sans MT" charset="0"/>
              </a:rPr>
              <a:t>.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assert*() </a:t>
            </a:r>
            <a:r>
              <a:rPr lang="en-US" sz="2000" dirty="0">
                <a:latin typeface="Gill Sans MT" charset="0"/>
                <a:ea typeface="Gill Sans MT" charset="0"/>
                <a:cs typeface="Gill Sans MT" charset="0"/>
              </a:rPr>
              <a:t>methods</a:t>
            </a:r>
          </a:p>
          <a:p>
            <a:pPr lvl="1"/>
            <a:r>
              <a:rPr lang="en-US" sz="2000" dirty="0">
                <a:latin typeface="Gill Sans MT" charset="0"/>
                <a:ea typeface="Gill Sans MT" charset="0"/>
                <a:cs typeface="Gill Sans MT" charset="0"/>
              </a:rPr>
              <a:t>Method name should begin with ‘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test_</a:t>
            </a:r>
            <a:r>
              <a:rPr lang="en-US" sz="2000" dirty="0">
                <a:latin typeface="Gill Sans MT" charset="0"/>
                <a:ea typeface="Gill Sans MT" charset="0"/>
                <a:cs typeface="Gill Sans MT" charset="0"/>
              </a:rPr>
              <a:t>’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Gill Sans MT" charset="0"/>
                <a:ea typeface="Gill Sans MT" charset="0"/>
                <a:cs typeface="Gill Sans MT" charset="0"/>
              </a:rPr>
              <a:t>Call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unittest.main()</a:t>
            </a:r>
          </a:p>
          <a:p>
            <a:pPr lvl="1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unittest.main()</a:t>
            </a:r>
            <a:r>
              <a:rPr lang="en-US" sz="2000" dirty="0">
                <a:latin typeface="Gill Sans MT" charset="0"/>
                <a:ea typeface="Gill Sans MT" charset="0"/>
                <a:cs typeface="Gill Sans MT" charset="0"/>
              </a:rPr>
              <a:t>automatically invokes all of the methods in all classes derived from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unittest.TestCase</a:t>
            </a:r>
            <a:endParaRPr lang="en-US" sz="2000" dirty="0">
              <a:latin typeface="Gill Sans MT" charset="0"/>
              <a:ea typeface="Gill Sans MT" charset="0"/>
              <a:cs typeface="Gill Sans MT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Gill Sans MT" charset="0"/>
                <a:ea typeface="Gill Sans MT" charset="0"/>
                <a:cs typeface="Gill Sans MT" charset="0"/>
              </a:rPr>
              <a:t>Debug and fix bugs in test cases and code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Gill Sans MT" charset="0"/>
                <a:ea typeface="Gill Sans MT" charset="0"/>
                <a:cs typeface="Gill Sans MT" charset="0"/>
              </a:rPr>
              <a:t>Repeat until all tests pass</a:t>
            </a: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Simple Unittest recipe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3561" y="360020"/>
            <a:ext cx="1472772" cy="11027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45D20231-9ECE-4603-A040-BC558159845F}"/>
                  </a:ext>
                </a:extLst>
              </p14:cNvPr>
              <p14:cNvContentPartPr/>
              <p14:nvPr/>
            </p14:nvContentPartPr>
            <p14:xfrm>
              <a:off x="612360" y="648720"/>
              <a:ext cx="3025440" cy="130536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45D20231-9ECE-4603-A040-BC558159845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3000" y="639360"/>
                <a:ext cx="3044160" cy="132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1192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Unittest Assert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003952"/>
              </p:ext>
            </p:extLst>
          </p:nvPr>
        </p:nvGraphicFramePr>
        <p:xfrm>
          <a:off x="880534" y="911412"/>
          <a:ext cx="7001934" cy="53369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780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3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6822">
                <a:tc>
                  <a:txBody>
                    <a:bodyPr/>
                    <a:lstStyle/>
                    <a:p>
                      <a:r>
                        <a:rPr lang="en-US" sz="14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Checks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530">
                <a:tc>
                  <a:txBody>
                    <a:bodyPr/>
                    <a:lstStyle/>
                    <a:p>
                      <a:r>
                        <a:rPr lang="en-US" sz="1400" dirty="0"/>
                        <a:t>assertEqual(a, b, msg=None)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  <a:r>
                        <a:rPr lang="en-US" sz="1400" baseline="0" dirty="0"/>
                        <a:t> ==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530">
                <a:tc>
                  <a:txBody>
                    <a:bodyPr/>
                    <a:lstStyle/>
                    <a:p>
                      <a:r>
                        <a:rPr lang="en-US" sz="1400" dirty="0"/>
                        <a:t>assertNotEqual(a, b, msg=None)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 !=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08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assertAlmostEqual(a, b, places=7,msg=None)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round(a-b, places) ==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15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assertNotAlmostEqual(a, b, places=7,msg=None)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round(a-b, places) !=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530">
                <a:tc>
                  <a:txBody>
                    <a:bodyPr/>
                    <a:lstStyle/>
                    <a:p>
                      <a:r>
                        <a:rPr lang="en-US" sz="1400" dirty="0"/>
                        <a:t>assertTrue(v, msg=None)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bool(v) is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530">
                <a:tc>
                  <a:txBody>
                    <a:bodyPr/>
                    <a:lstStyle/>
                    <a:p>
                      <a:r>
                        <a:rPr lang="en-US" sz="1400" dirty="0"/>
                        <a:t>assertFalse(v, msg=None)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bool(v) is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6822">
                <a:tc>
                  <a:txBody>
                    <a:bodyPr/>
                    <a:lstStyle/>
                    <a:p>
                      <a:r>
                        <a:rPr lang="en-US" sz="1400" dirty="0"/>
                        <a:t>assertIs(a,</a:t>
                      </a:r>
                      <a:r>
                        <a:rPr lang="en-US" sz="1400" baseline="0" dirty="0"/>
                        <a:t> b</a:t>
                      </a:r>
                      <a:r>
                        <a:rPr lang="en-US" sz="1400" dirty="0"/>
                        <a:t>, msg=None</a:t>
                      </a:r>
                      <a:r>
                        <a:rPr lang="en-US" sz="1400" baseline="0" dirty="0"/>
                        <a:t>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 is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6822">
                <a:tc>
                  <a:txBody>
                    <a:bodyPr/>
                    <a:lstStyle/>
                    <a:p>
                      <a:r>
                        <a:rPr lang="en-US" sz="1400" dirty="0"/>
                        <a:t>assertIsNot(a,</a:t>
                      </a:r>
                      <a:r>
                        <a:rPr lang="en-US" sz="1400" baseline="0" dirty="0"/>
                        <a:t> b</a:t>
                      </a:r>
                      <a:r>
                        <a:rPr lang="en-US" sz="1400" dirty="0"/>
                        <a:t>, msg=None</a:t>
                      </a:r>
                      <a:r>
                        <a:rPr lang="en-US" sz="1400" baseline="0" dirty="0"/>
                        <a:t>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  <a:r>
                        <a:rPr lang="en-US" sz="1400" baseline="0" dirty="0"/>
                        <a:t> is not b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6822">
                <a:tc>
                  <a:txBody>
                    <a:bodyPr/>
                    <a:lstStyle/>
                    <a:p>
                      <a:r>
                        <a:rPr lang="en-US" sz="1400" dirty="0"/>
                        <a:t>assertIsNone(v, msg=None)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 is 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9530">
                <a:tc>
                  <a:txBody>
                    <a:bodyPr/>
                    <a:lstStyle/>
                    <a:p>
                      <a:r>
                        <a:rPr lang="en-US" sz="1400" dirty="0"/>
                        <a:t>assertIsNotNone(v, msg=None)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 is not 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6822">
                <a:tc>
                  <a:txBody>
                    <a:bodyPr/>
                    <a:lstStyle/>
                    <a:p>
                      <a:r>
                        <a:rPr lang="en-US" sz="1400" dirty="0"/>
                        <a:t>assertIn(a, b, msg=None)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 in</a:t>
                      </a:r>
                      <a:r>
                        <a:rPr lang="en-US" sz="1400" baseline="0" dirty="0"/>
                        <a:t> b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6822">
                <a:tc>
                  <a:txBody>
                    <a:bodyPr/>
                    <a:lstStyle/>
                    <a:p>
                      <a:r>
                        <a:rPr lang="en-US" sz="1400" dirty="0"/>
                        <a:t>assertNotIn(a,</a:t>
                      </a:r>
                      <a:r>
                        <a:rPr lang="en-US" sz="1400" baseline="0" dirty="0"/>
                        <a:t> b</a:t>
                      </a:r>
                      <a:r>
                        <a:rPr lang="en-US" sz="1400" dirty="0"/>
                        <a:t>, msg=None</a:t>
                      </a:r>
                      <a:r>
                        <a:rPr lang="en-US" sz="1400" baseline="0" dirty="0"/>
                        <a:t>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 not in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1272">
                <a:tc>
                  <a:txBody>
                    <a:bodyPr/>
                    <a:lstStyle/>
                    <a:p>
                      <a:r>
                        <a:rPr lang="en-US" sz="1400" dirty="0"/>
                        <a:t>assertIsInstance(a,</a:t>
                      </a:r>
                      <a:r>
                        <a:rPr lang="en-US" sz="1400" baseline="0" dirty="0"/>
                        <a:t> b</a:t>
                      </a:r>
                      <a:r>
                        <a:rPr lang="en-US" sz="1400" dirty="0"/>
                        <a:t>, msg=None</a:t>
                      </a:r>
                      <a:r>
                        <a:rPr lang="en-US" sz="1400" baseline="0" dirty="0"/>
                        <a:t>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isinstance(a, 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46447">
                <a:tc>
                  <a:txBody>
                    <a:bodyPr/>
                    <a:lstStyle/>
                    <a:p>
                      <a:r>
                        <a:rPr lang="en-US" sz="1400" dirty="0"/>
                        <a:t>assertNotIsInstance(a,</a:t>
                      </a:r>
                      <a:r>
                        <a:rPr lang="en-US" sz="1400" baseline="0" dirty="0"/>
                        <a:t> b</a:t>
                      </a:r>
                      <a:r>
                        <a:rPr lang="en-US" sz="1400" dirty="0"/>
                        <a:t>, msg=None</a:t>
                      </a:r>
                      <a:r>
                        <a:rPr lang="en-US" sz="1400" baseline="0" dirty="0"/>
                        <a:t>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not isinstance(a,</a:t>
                      </a:r>
                      <a:r>
                        <a:rPr lang="en-US" sz="1400" baseline="0" dirty="0"/>
                        <a:t> b)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46447">
                <a:tc>
                  <a:txBody>
                    <a:bodyPr/>
                    <a:lstStyle/>
                    <a:p>
                      <a:r>
                        <a:rPr lang="en-US" sz="1400" dirty="0"/>
                        <a:t>assertRaises(Exception, function, [function args])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Exception</a:t>
                      </a:r>
                      <a:r>
                        <a:rPr lang="en-US" sz="1400" baseline="0" dirty="0"/>
                        <a:t> is raised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382157" y="6470219"/>
            <a:ext cx="5003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Source: https://docs.python.org/dev/library/unittest.html</a:t>
            </a:r>
          </a:p>
        </p:txBody>
      </p:sp>
    </p:spTree>
    <p:extLst>
      <p:ext uri="{BB962C8B-B14F-4D97-AF65-F5344CB8AC3E}">
        <p14:creationId xmlns:p14="http://schemas.microsoft.com/office/powerpoint/2010/main" val="1669813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916B87D-FDD6-9549-8423-4ED1B6128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881573"/>
            <a:ext cx="8773885" cy="341638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BuggyTriangle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457965" y="2469234"/>
            <a:ext cx="2205302" cy="364028"/>
          </a:xfrm>
          <a:prstGeom prst="wedgeRoundRectCallout">
            <a:avLst>
              <a:gd name="adj1" fmla="val -77842"/>
              <a:gd name="adj2" fmla="val -2627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Define the new class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2908009" y="1959202"/>
            <a:ext cx="3890170" cy="364028"/>
          </a:xfrm>
          <a:prstGeom prst="wedgeRoundRectCallout">
            <a:avLst>
              <a:gd name="adj1" fmla="val -57313"/>
              <a:gd name="adj2" fmla="val -69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Make unittest available to the program</a:t>
            </a:r>
          </a:p>
        </p:txBody>
      </p:sp>
    </p:spTree>
    <p:extLst>
      <p:ext uri="{BB962C8B-B14F-4D97-AF65-F5344CB8AC3E}">
        <p14:creationId xmlns:p14="http://schemas.microsoft.com/office/powerpoint/2010/main" val="1072746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A26E576-F343-A54A-B058-269FC4760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4287"/>
            <a:ext cx="9144000" cy="483928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BuggyTriangle Test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6277258" y="5557972"/>
            <a:ext cx="2683932" cy="334037"/>
          </a:xfrm>
          <a:prstGeom prst="wedgeRoundRectCallout">
            <a:avLst>
              <a:gd name="adj1" fmla="val -60223"/>
              <a:gd name="adj2" fmla="val 127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Run the test cases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5304631" y="1494746"/>
            <a:ext cx="3774054" cy="272133"/>
          </a:xfrm>
          <a:prstGeom prst="wedgeRoundRectCallout">
            <a:avLst>
              <a:gd name="adj1" fmla="val -56842"/>
              <a:gd name="adj2" fmla="val -4735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Derive a class from unittest.TestCase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5304631" y="2047222"/>
            <a:ext cx="3774053" cy="272133"/>
          </a:xfrm>
          <a:prstGeom prst="wedgeRoundRectCallout">
            <a:avLst>
              <a:gd name="adj1" fmla="val -56842"/>
              <a:gd name="adj2" fmla="val -4735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Docstring is important for debugging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5304630" y="2480251"/>
            <a:ext cx="3774054" cy="576216"/>
          </a:xfrm>
          <a:prstGeom prst="wedgeRoundRectCallout">
            <a:avLst>
              <a:gd name="adj1" fmla="val -67386"/>
              <a:gd name="adj2" fmla="val -2678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Test method can include any code plus assert* methods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5304630" y="3918822"/>
            <a:ext cx="3703903" cy="288555"/>
          </a:xfrm>
          <a:prstGeom prst="wedgeRoundRectCallout">
            <a:avLst>
              <a:gd name="adj1" fmla="val -67386"/>
              <a:gd name="adj2" fmla="val -2678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 as many test cases as needed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1768840" y="5907673"/>
            <a:ext cx="3302000" cy="334037"/>
          </a:xfrm>
          <a:prstGeom prst="wedgeRoundRectCallout">
            <a:avLst>
              <a:gd name="adj1" fmla="val 31572"/>
              <a:gd name="adj2" fmla="val -7729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Specify verbosity of test output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63763" y="1725700"/>
            <a:ext cx="1180837" cy="1330767"/>
          </a:xfrm>
          <a:prstGeom prst="wedgeRoundRectCallout">
            <a:avLst>
              <a:gd name="adj1" fmla="val 67559"/>
              <a:gd name="adj2" fmla="val -5057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Method name must begin with ‘test_’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5D17996-382C-40C8-A0F8-96F9D352A32B}"/>
                  </a:ext>
                </a:extLst>
              </p14:cNvPr>
              <p14:cNvContentPartPr/>
              <p14:nvPr/>
            </p14:nvContentPartPr>
            <p14:xfrm>
              <a:off x="199080" y="1289520"/>
              <a:ext cx="8636040" cy="52441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5D17996-382C-40C8-A0F8-96F9D352A32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9720" y="1280160"/>
                <a:ext cx="8654760" cy="526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0204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08BCA54-1D40-774F-9699-AA22105BC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4005"/>
            <a:ext cx="9144000" cy="323710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BuggyTriangle test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4698961" y="3611605"/>
            <a:ext cx="4151395" cy="272133"/>
          </a:xfrm>
          <a:prstGeom prst="wedgeRoundRectCallout">
            <a:avLst>
              <a:gd name="adj1" fmla="val -55210"/>
              <a:gd name="adj2" fmla="val -4113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Click on the line to go directly to the code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3166179" y="4217854"/>
            <a:ext cx="2286077" cy="359518"/>
          </a:xfrm>
          <a:prstGeom prst="wedgeRoundRectCallout">
            <a:avLst>
              <a:gd name="adj1" fmla="val -67386"/>
              <a:gd name="adj2" fmla="val -2678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Ran 2 tests, 1 failed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4188860" y="2161761"/>
            <a:ext cx="2949161" cy="272133"/>
          </a:xfrm>
          <a:prstGeom prst="wedgeRoundRectCallout">
            <a:avLst>
              <a:gd name="adj1" fmla="val -53701"/>
              <a:gd name="adj2" fmla="val -1002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Docstring from the test case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2054944" y="5324240"/>
            <a:ext cx="3397312" cy="894305"/>
          </a:xfrm>
          <a:prstGeom prst="wedgeRoundRectCallout">
            <a:avLst>
              <a:gd name="adj1" fmla="val -58079"/>
              <a:gd name="adj2" fmla="val -10574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 test is one method with arbitrary number of assert* statements</a:t>
            </a:r>
          </a:p>
        </p:txBody>
      </p:sp>
    </p:spTree>
    <p:extLst>
      <p:ext uri="{BB962C8B-B14F-4D97-AF65-F5344CB8AC3E}">
        <p14:creationId xmlns:p14="http://schemas.microsoft.com/office/powerpoint/2010/main" val="1874716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73" y="1282700"/>
            <a:ext cx="63500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02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E294C6-E7AD-0B4B-BCC3-C4FE235E6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268" y="2619110"/>
            <a:ext cx="6545184" cy="334488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262" y="985443"/>
            <a:ext cx="8435475" cy="5698767"/>
          </a:xfrm>
        </p:spPr>
        <p:txBody>
          <a:bodyPr/>
          <a:lstStyle/>
          <a:p>
            <a:r>
              <a:rPr lang="en-US" sz="2200" b="1" dirty="0" err="1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assertAlmostEqual</a:t>
            </a:r>
            <a:r>
              <a:rPr lang="en-US" sz="2200" b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(a, b, places) 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???</a:t>
            </a:r>
          </a:p>
          <a:p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Be aware that computers don’t perfectly represent floating point numbers</a:t>
            </a:r>
          </a:p>
          <a:p>
            <a:pPr lvl="1"/>
            <a:endParaRPr lang="en-US" sz="2000" baseline="30000" dirty="0">
              <a:latin typeface="Courier New"/>
              <a:ea typeface="ＭＳ Ｐゴシック" charset="0"/>
              <a:cs typeface="Courier New"/>
            </a:endParaRP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Comparing floats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2638123" y="3255812"/>
            <a:ext cx="1550737" cy="566822"/>
          </a:xfrm>
          <a:prstGeom prst="wedgeRoundRectCallout">
            <a:avLst>
              <a:gd name="adj1" fmla="val -97891"/>
              <a:gd name="adj2" fmla="val -1933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WHAT???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5055138" y="3460857"/>
            <a:ext cx="4042610" cy="1347537"/>
          </a:xfrm>
          <a:prstGeom prst="wedgeRoundRectCallout">
            <a:avLst>
              <a:gd name="adj1" fmla="val -65185"/>
              <a:gd name="adj2" fmla="val 5390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round(n, places) eliminates precision but leads to expected results.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Be careful with the level of precision that is appropriate for your application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227A8BB1-1274-45E4-AD47-CB87509A821F}"/>
                  </a:ext>
                </a:extLst>
              </p14:cNvPr>
              <p14:cNvContentPartPr/>
              <p14:nvPr/>
            </p14:nvContentPartPr>
            <p14:xfrm>
              <a:off x="517320" y="2011680"/>
              <a:ext cx="8255520" cy="363312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227A8BB1-1274-45E4-AD47-CB87509A821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7960" y="2002320"/>
                <a:ext cx="8274240" cy="365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1084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2A3D0D-D2D4-774F-BE67-A4AEE0E00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9373"/>
            <a:ext cx="9144000" cy="335925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Testing Exceptions with unittest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2D9829B3-CD85-ED44-AF2C-55C5BB2C5749}"/>
              </a:ext>
            </a:extLst>
          </p:cNvPr>
          <p:cNvSpPr/>
          <p:nvPr/>
        </p:nvSpPr>
        <p:spPr>
          <a:xfrm>
            <a:off x="5214286" y="4637103"/>
            <a:ext cx="2670541" cy="1182134"/>
          </a:xfrm>
          <a:prstGeom prst="wedgeRoundRectCallout">
            <a:avLst>
              <a:gd name="adj1" fmla="val -83358"/>
              <a:gd name="adj2" fmla="val -5721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Calling </a:t>
            </a:r>
            <a:r>
              <a:rPr lang="en-US" dirty="0" err="1">
                <a:solidFill>
                  <a:schemeClr val="bg1"/>
                </a:solidFill>
              </a:rPr>
              <a:t>even_only</a:t>
            </a:r>
            <a:r>
              <a:rPr lang="en-US" dirty="0">
                <a:solidFill>
                  <a:schemeClr val="bg1"/>
                </a:solidFill>
              </a:rPr>
              <a:t>(3) should raise </a:t>
            </a:r>
            <a:r>
              <a:rPr lang="en-US" dirty="0" err="1">
                <a:solidFill>
                  <a:schemeClr val="bg1"/>
                </a:solidFill>
              </a:rPr>
              <a:t>ValueError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823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9FF06E-8B3B-F24F-B28F-B25936C0D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967616"/>
            <a:ext cx="6594735" cy="527578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Testing Exceptions with unittest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9A1F31B-1203-6A44-969C-D5A4AC2034CB}"/>
              </a:ext>
            </a:extLst>
          </p:cNvPr>
          <p:cNvSpPr/>
          <p:nvPr/>
        </p:nvSpPr>
        <p:spPr>
          <a:xfrm>
            <a:off x="6279103" y="2835230"/>
            <a:ext cx="2670541" cy="1182134"/>
          </a:xfrm>
          <a:prstGeom prst="wedgeRoundRectCallout">
            <a:avLst>
              <a:gd name="adj1" fmla="val -45188"/>
              <a:gd name="adj2" fmla="val 10256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Creating an instance of Triangle with any side &lt;=0 should raise </a:t>
            </a:r>
            <a:r>
              <a:rPr lang="en-US" dirty="0" err="1">
                <a:solidFill>
                  <a:schemeClr val="bg1"/>
                </a:solidFill>
              </a:rPr>
              <a:t>ValueError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972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73" y="1282700"/>
            <a:ext cx="63500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351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1320800"/>
            <a:ext cx="3060700" cy="229552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Testing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Test Driven Development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Testing triangle classification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Unittest framework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Debugging functions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Debugging with print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Debugging with VS Code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Today’s topics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67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Not everyone uses Test Driven Development when writing code or perhaps the tests are incomplete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(or homework assignments may require you to write tests ;-)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You may be asked to add to the test suite of code you didn’t write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Good testers are invaluable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Good test cases are as valuable as good code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Good code without test cases is hard to trust</a:t>
            </a:r>
            <a:endParaRPr lang="is-I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Writing test cases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6259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47881" y="1155097"/>
            <a:ext cx="8503087" cy="4511810"/>
          </a:xfrm>
        </p:spPr>
        <p:txBody>
          <a:bodyPr/>
          <a:lstStyle/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Logic/code errors</a:t>
            </a:r>
          </a:p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Misunderstood/unclear requirements</a:t>
            </a:r>
          </a:p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Unexpected parameter values</a:t>
            </a:r>
          </a:p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Boundary conditions </a:t>
            </a:r>
          </a:p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Incomplete test suites</a:t>
            </a:r>
          </a:p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Others</a:t>
            </a:r>
            <a:r>
              <a:rPr lang="is-IS" sz="2800">
                <a:latin typeface="Gill Sans MT" charset="0"/>
                <a:ea typeface="ＭＳ Ｐゴシック" charset="0"/>
                <a:cs typeface="ＭＳ Ｐゴシック" charset="0"/>
              </a:rPr>
              <a:t>…</a:t>
            </a:r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/>
          </a:p>
          <a:p>
            <a:endParaRPr lang="en-US" sz="28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3158" y="4007183"/>
            <a:ext cx="3769895" cy="235618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What can go wrong?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F7934B0C-E94F-4081-A9A9-3CF391D212D8}"/>
                  </a:ext>
                </a:extLst>
              </p14:cNvPr>
              <p14:cNvContentPartPr/>
              <p14:nvPr/>
            </p14:nvContentPartPr>
            <p14:xfrm>
              <a:off x="1594080" y="6525720"/>
              <a:ext cx="14400" cy="972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F7934B0C-E94F-4081-A9A9-3CF391D212D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84720" y="6516360"/>
                <a:ext cx="33120" cy="2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6245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933649"/>
            <a:ext cx="8503087" cy="2868798"/>
          </a:xfrm>
        </p:spPr>
        <p:txBody>
          <a:bodyPr/>
          <a:lstStyle/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Boundary conditions: negative, 0, positive</a:t>
            </a: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/>
          </a:p>
          <a:p>
            <a:endParaRPr lang="en-US" sz="28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Test boundary conditions: abs(n)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66" y="1445683"/>
            <a:ext cx="5317067" cy="29369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13" y="4614213"/>
            <a:ext cx="6121377" cy="10482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52718" y="2368048"/>
            <a:ext cx="4653041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Tested positive and negative numbers</a:t>
            </a:r>
          </a:p>
          <a:p>
            <a:r>
              <a:rPr lang="en-US">
                <a:solidFill>
                  <a:srgbClr val="FF0000"/>
                </a:solidFill>
                <a:sym typeface="Wingdings"/>
              </a:rPr>
              <a:t></a:t>
            </a:r>
            <a:r>
              <a:rPr lang="en-US">
                <a:solidFill>
                  <a:srgbClr val="FF0000"/>
                </a:solidFill>
              </a:rPr>
              <a:t> All tests passed!  But wait: </a:t>
            </a:r>
          </a:p>
          <a:p>
            <a:r>
              <a:rPr lang="en-US">
                <a:solidFill>
                  <a:srgbClr val="FF0000"/>
                </a:solidFill>
              </a:rPr>
              <a:t>What’s </a:t>
            </a:r>
            <a:r>
              <a:rPr lang="en-US" err="1">
                <a:solidFill>
                  <a:srgbClr val="FF0000"/>
                </a:solidFill>
              </a:rPr>
              <a:t>buggy_abs</a:t>
            </a:r>
            <a:r>
              <a:rPr lang="en-US">
                <a:solidFill>
                  <a:srgbClr val="FF0000"/>
                </a:solidFill>
              </a:rPr>
              <a:t>(0)?  None  Why?</a:t>
            </a:r>
          </a:p>
          <a:p>
            <a:r>
              <a:rPr lang="en-US">
                <a:solidFill>
                  <a:srgbClr val="FF0000"/>
                </a:solidFill>
              </a:rPr>
              <a:t>We need to add a test for </a:t>
            </a:r>
            <a:r>
              <a:rPr lang="en-US" err="1">
                <a:solidFill>
                  <a:srgbClr val="FF0000"/>
                </a:solidFill>
              </a:rPr>
              <a:t>buggy_abs</a:t>
            </a:r>
            <a:r>
              <a:rPr lang="en-US">
                <a:solidFill>
                  <a:srgbClr val="FF0000"/>
                </a:solidFill>
              </a:rPr>
              <a:t>(0) == 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DC6E1739-DF36-4758-8DC9-04B698508F53}"/>
                  </a:ext>
                </a:extLst>
              </p14:cNvPr>
              <p14:cNvContentPartPr/>
              <p14:nvPr/>
            </p14:nvContentPartPr>
            <p14:xfrm>
              <a:off x="1013400" y="279000"/>
              <a:ext cx="2446560" cy="83664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DC6E1739-DF36-4758-8DC9-04B698508F5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4040" y="269640"/>
                <a:ext cx="2465280" cy="85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93423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933649"/>
            <a:ext cx="8503087" cy="2868798"/>
          </a:xfrm>
        </p:spPr>
        <p:txBody>
          <a:bodyPr/>
          <a:lstStyle/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Boundary conditions: negative, 0, positive</a:t>
            </a: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/>
          </a:p>
          <a:p>
            <a:endParaRPr lang="en-US" sz="28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Test boundary conditions: abs(n)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4605747"/>
            <a:ext cx="6705600" cy="18111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13" y="1485919"/>
            <a:ext cx="4914900" cy="29166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79813" y="3893052"/>
            <a:ext cx="5386387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We added the test for </a:t>
            </a:r>
            <a:r>
              <a:rPr lang="en-US" err="1">
                <a:solidFill>
                  <a:srgbClr val="FF0000"/>
                </a:solidFill>
              </a:rPr>
              <a:t>buggy_abs</a:t>
            </a:r>
            <a:r>
              <a:rPr lang="en-US">
                <a:solidFill>
                  <a:srgbClr val="FF0000"/>
                </a:solidFill>
              </a:rPr>
              <a:t>(0) and our test suite correctly points out that we have more work to do.</a:t>
            </a:r>
          </a:p>
          <a:p>
            <a:r>
              <a:rPr lang="en-US">
                <a:solidFill>
                  <a:srgbClr val="FF0000"/>
                </a:solidFill>
              </a:rPr>
              <a:t>We’ll talk about that in the next section.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3501189" y="5630747"/>
            <a:ext cx="1976744" cy="566822"/>
          </a:xfrm>
          <a:prstGeom prst="wedgeRoundRectCallout">
            <a:avLst>
              <a:gd name="adj1" fmla="val -131649"/>
              <a:gd name="adj2" fmla="val -3922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Test shows we have a problem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4567989" y="3202459"/>
            <a:ext cx="1976744" cy="566822"/>
          </a:xfrm>
          <a:prstGeom prst="wedgeRoundRectCallout">
            <a:avLst>
              <a:gd name="adj1" fmla="val -105522"/>
              <a:gd name="adj2" fmla="val 6683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Added missing test case</a:t>
            </a:r>
          </a:p>
        </p:txBody>
      </p:sp>
    </p:spTree>
    <p:extLst>
      <p:ext uri="{BB962C8B-B14F-4D97-AF65-F5344CB8AC3E}">
        <p14:creationId xmlns:p14="http://schemas.microsoft.com/office/powerpoint/2010/main" val="1241108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42900" y="1173144"/>
            <a:ext cx="8674100" cy="4960955"/>
          </a:xfrm>
        </p:spPr>
        <p:txBody>
          <a:bodyPr/>
          <a:lstStyle/>
          <a:p>
            <a:r>
              <a:rPr lang="en-US" sz="2400" dirty="0">
                <a:latin typeface="Gill Sans MT"/>
                <a:cs typeface="Gill Sans MT"/>
              </a:rPr>
              <a:t>Test </a:t>
            </a:r>
            <a:r>
              <a:rPr lang="en-US" sz="2400" b="1" dirty="0">
                <a:latin typeface="Gill Sans MT"/>
                <a:cs typeface="Gill Sans MT"/>
              </a:rPr>
              <a:t>each function </a:t>
            </a:r>
          </a:p>
          <a:p>
            <a:r>
              <a:rPr lang="en-US" sz="2400" dirty="0">
                <a:latin typeface="Gill Sans MT"/>
                <a:cs typeface="Gill Sans MT"/>
              </a:rPr>
              <a:t>Test </a:t>
            </a:r>
            <a:r>
              <a:rPr lang="en-US" sz="2400" b="1" dirty="0">
                <a:latin typeface="Gill Sans MT"/>
                <a:cs typeface="Gill Sans MT"/>
              </a:rPr>
              <a:t>expected case</a:t>
            </a:r>
          </a:p>
          <a:p>
            <a:r>
              <a:rPr lang="en-US" sz="2400" dirty="0">
                <a:latin typeface="Gill Sans MT"/>
                <a:cs typeface="Gill Sans MT"/>
              </a:rPr>
              <a:t>Test </a:t>
            </a:r>
            <a:r>
              <a:rPr lang="en-US" sz="2400" b="1" dirty="0">
                <a:latin typeface="Gill Sans MT"/>
                <a:cs typeface="Gill Sans MT"/>
              </a:rPr>
              <a:t>boundary conditions </a:t>
            </a:r>
            <a:r>
              <a:rPr lang="en-US" sz="2400" dirty="0">
                <a:latin typeface="Gill Sans MT"/>
                <a:cs typeface="Gill Sans MT"/>
              </a:rPr>
              <a:t>and “</a:t>
            </a:r>
            <a:r>
              <a:rPr lang="en-US" sz="2400" b="1" dirty="0">
                <a:latin typeface="Gill Sans MT"/>
                <a:cs typeface="Gill Sans MT"/>
              </a:rPr>
              <a:t>around the edges</a:t>
            </a:r>
            <a:r>
              <a:rPr lang="en-US" sz="2400" dirty="0">
                <a:latin typeface="Gill Sans MT"/>
                <a:cs typeface="Gill Sans MT"/>
              </a:rPr>
              <a:t>”</a:t>
            </a:r>
          </a:p>
          <a:p>
            <a:pPr lvl="1"/>
            <a:r>
              <a:rPr lang="en-US" sz="2000" dirty="0">
                <a:latin typeface="Gill Sans MT"/>
                <a:cs typeface="Gill Sans MT"/>
              </a:rPr>
              <a:t>What might have been missed?</a:t>
            </a:r>
          </a:p>
          <a:p>
            <a:r>
              <a:rPr lang="en-US" sz="2400" dirty="0">
                <a:latin typeface="Gill Sans MT"/>
                <a:cs typeface="Gill Sans MT"/>
              </a:rPr>
              <a:t>Include both </a:t>
            </a:r>
            <a:r>
              <a:rPr lang="en-US" sz="2400" b="1" dirty="0">
                <a:latin typeface="Gill Sans MT"/>
                <a:cs typeface="Gill Sans MT"/>
              </a:rPr>
              <a:t>positive</a:t>
            </a:r>
            <a:r>
              <a:rPr lang="en-US" sz="2400" dirty="0">
                <a:latin typeface="Gill Sans MT"/>
                <a:cs typeface="Gill Sans MT"/>
              </a:rPr>
              <a:t> and </a:t>
            </a:r>
            <a:r>
              <a:rPr lang="en-US" sz="2400" b="1" dirty="0">
                <a:latin typeface="Gill Sans MT"/>
                <a:cs typeface="Gill Sans MT"/>
              </a:rPr>
              <a:t>negative</a:t>
            </a:r>
            <a:r>
              <a:rPr lang="en-US" sz="2400" dirty="0">
                <a:latin typeface="Gill Sans MT"/>
                <a:cs typeface="Gill Sans MT"/>
              </a:rPr>
              <a:t> tests</a:t>
            </a:r>
          </a:p>
          <a:p>
            <a:pPr lvl="1"/>
            <a:r>
              <a:rPr lang="en-US" sz="2000" b="1" dirty="0">
                <a:latin typeface="Gill Sans MT"/>
                <a:cs typeface="Gill Sans MT"/>
              </a:rPr>
              <a:t>Positive</a:t>
            </a:r>
            <a:r>
              <a:rPr lang="en-US" sz="2000" dirty="0">
                <a:latin typeface="Gill Sans MT"/>
                <a:cs typeface="Gill Sans MT"/>
              </a:rPr>
              <a:t>: valid input produces valid output</a:t>
            </a:r>
          </a:p>
          <a:p>
            <a:pPr lvl="1"/>
            <a:r>
              <a:rPr lang="en-US" sz="2000" b="1" dirty="0">
                <a:latin typeface="Gill Sans MT"/>
                <a:cs typeface="Gill Sans MT"/>
              </a:rPr>
              <a:t>Negative</a:t>
            </a:r>
            <a:r>
              <a:rPr lang="en-US" sz="2000" dirty="0">
                <a:latin typeface="Gill Sans MT"/>
                <a:cs typeface="Gill Sans MT"/>
              </a:rPr>
              <a:t>: invalid input is handled gracefully</a:t>
            </a:r>
          </a:p>
          <a:p>
            <a:r>
              <a:rPr lang="en-US" sz="2400" dirty="0">
                <a:latin typeface="Gill Sans MT"/>
                <a:cs typeface="Gill Sans MT"/>
              </a:rPr>
              <a:t>Beware that tests can have bugs too!</a:t>
            </a:r>
          </a:p>
          <a:p>
            <a:pPr lvl="1"/>
            <a:r>
              <a:rPr lang="en-US" sz="2000" dirty="0">
                <a:latin typeface="Gill Sans MT"/>
                <a:cs typeface="Gill Sans MT"/>
              </a:rPr>
              <a:t>Missing important tests</a:t>
            </a:r>
          </a:p>
          <a:p>
            <a:pPr lvl="1"/>
            <a:r>
              <a:rPr lang="en-US" sz="2000" dirty="0">
                <a:latin typeface="Gill Sans MT"/>
                <a:cs typeface="Gill Sans MT"/>
              </a:rPr>
              <a:t>Bugs in the test case</a:t>
            </a: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Testing Strategies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8133" y="2637621"/>
            <a:ext cx="2709333" cy="2032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D73BF213-9F23-4035-8F7E-48160F6AEC35}"/>
                  </a:ext>
                </a:extLst>
              </p14:cNvPr>
              <p14:cNvContentPartPr/>
              <p14:nvPr/>
            </p14:nvContentPartPr>
            <p14:xfrm>
              <a:off x="735840" y="1623960"/>
              <a:ext cx="4297320" cy="204624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D73BF213-9F23-4035-8F7E-48160F6AEC3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6480" y="1614600"/>
                <a:ext cx="4316040" cy="206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59824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723900"/>
            <a:ext cx="3810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1782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47213" y="1143000"/>
            <a:ext cx="8503087" cy="4770555"/>
          </a:xfrm>
        </p:spPr>
        <p:txBody>
          <a:bodyPr/>
          <a:lstStyle/>
          <a:p>
            <a:r>
              <a:rPr lang="en-US" sz="2400">
                <a:latin typeface="Gill Sans MT"/>
                <a:cs typeface="Gill Sans MT"/>
              </a:rPr>
              <a:t>We’ve explored how we can use test cases to identify bugs in new and existing functions</a:t>
            </a:r>
          </a:p>
          <a:p>
            <a:r>
              <a:rPr lang="en-US" sz="2400">
                <a:latin typeface="Gill Sans MT"/>
                <a:cs typeface="Gill Sans MT"/>
              </a:rPr>
              <a:t>Once we know there’s a bug, how do we fix it?</a:t>
            </a:r>
          </a:p>
          <a:p>
            <a:r>
              <a:rPr lang="en-US" sz="2400">
                <a:latin typeface="Gill Sans MT"/>
                <a:cs typeface="Gill Sans MT"/>
              </a:rPr>
              <a:t>What tools and techniques can we use?</a:t>
            </a:r>
          </a:p>
          <a:p>
            <a:pPr>
              <a:spcAft>
                <a:spcPts val="0"/>
              </a:spcAft>
            </a:pPr>
            <a:r>
              <a:rPr lang="en-US" sz="2400">
                <a:latin typeface="Gill Sans MT" charset="0"/>
                <a:ea typeface="ＭＳ Ｐゴシック" charset="0"/>
                <a:cs typeface="ＭＳ Ｐゴシック" charset="0"/>
              </a:rPr>
              <a:t>Debugging is hard, but there are tools to help</a:t>
            </a:r>
          </a:p>
          <a:p>
            <a:pPr lvl="1"/>
            <a:r>
              <a:rPr lang="en-US" sz="2200">
                <a:latin typeface="Gill Sans MT" charset="0"/>
                <a:ea typeface="ＭＳ Ｐゴシック" charset="0"/>
                <a:cs typeface="ＭＳ Ｐゴシック" charset="0"/>
              </a:rPr>
              <a:t>Trying to find problems without debugging tools is like trying to find a needle in a haystack</a:t>
            </a:r>
          </a:p>
          <a:p>
            <a:endParaRPr lang="cs-CZ" sz="2800"/>
          </a:p>
          <a:p>
            <a:endParaRPr lang="en-US" sz="28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Debugging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447" y="4218125"/>
            <a:ext cx="2703764" cy="179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501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Just for fun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1026" name="Picture 2" descr=" Stages of Debugg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00944" y="1364530"/>
            <a:ext cx="4430484" cy="443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647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60445"/>
            <a:ext cx="8503087" cy="4511810"/>
          </a:xfrm>
        </p:spPr>
        <p:txBody>
          <a:bodyPr/>
          <a:lstStyle/>
          <a:p>
            <a:r>
              <a:rPr lang="en-US" sz="2400">
                <a:latin typeface="Gill Sans MT" charset="0"/>
                <a:ea typeface="ＭＳ Ｐゴシック" charset="0"/>
                <a:cs typeface="ＭＳ Ｐゴシック" charset="0"/>
              </a:rPr>
              <a:t>“Everyone knows that debugging is twice as hard as writing a program in the first place.  So if you’re as clever as you can be when you write it, how will you ever debug it?”                             -- Brian W. Kernighan</a:t>
            </a: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Debugging is 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2741780"/>
            <a:ext cx="2501900" cy="317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6349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47213" y="1320800"/>
            <a:ext cx="8503087" cy="4770555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400">
                <a:latin typeface="Gill Sans MT" charset="0"/>
                <a:ea typeface="ＭＳ Ｐゴシック" charset="0"/>
                <a:cs typeface="ＭＳ Ｐゴシック" charset="0"/>
              </a:rPr>
              <a:t>The first bug was found by Admiral Grace Hopper at Harvard University in 1947 – a moth that impacted the hardware</a:t>
            </a:r>
          </a:p>
          <a:p>
            <a:r>
              <a:rPr lang="en-US" sz="2400">
                <a:latin typeface="Gill Sans MT" charset="0"/>
                <a:ea typeface="ＭＳ Ｐゴシック" charset="0"/>
                <a:cs typeface="ＭＳ Ｐゴシック" charset="0"/>
              </a:rPr>
              <a:t>	</a:t>
            </a:r>
            <a:r>
              <a:rPr lang="en-US" sz="2400">
                <a:latin typeface="Gill Sans MT" charset="0"/>
                <a:ea typeface="ＭＳ Ｐゴシック" charset="0"/>
                <a:cs typeface="ＭＳ Ｐゴシック" charset="0"/>
                <a:hlinkClick r:id="rId3"/>
              </a:rPr>
              <a:t>http://www.computerhistory.org/tdih/September/9/</a:t>
            </a:r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/>
          </a:p>
          <a:p>
            <a:endParaRPr lang="en-US" sz="28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The first (but not the last) bug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500" y="2946400"/>
            <a:ext cx="6705600" cy="264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106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32913" y="1071545"/>
            <a:ext cx="8503087" cy="3614756"/>
          </a:xfrm>
        </p:spPr>
        <p:txBody>
          <a:bodyPr/>
          <a:lstStyle/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Write tests before you write the code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Test Driven Development (Kent Beck)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eXtreme Programming Agile Method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Writing the test helps you to think about the problem and write better code</a:t>
            </a: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Test Driven Development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300" y="3035300"/>
            <a:ext cx="2806700" cy="2806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5969000"/>
            <a:ext cx="8267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https://assertselenium.files.wordpress.com/2012/11/tdd_cycle.jpeg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123022D4-300D-40BE-BEC8-3F4FCDA28DB5}"/>
                  </a:ext>
                </a:extLst>
              </p14:cNvPr>
              <p14:cNvContentPartPr/>
              <p14:nvPr/>
            </p14:nvContentPartPr>
            <p14:xfrm>
              <a:off x="447480" y="2292840"/>
              <a:ext cx="6352560" cy="75744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123022D4-300D-40BE-BEC8-3F4FCDA28D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8120" y="2283480"/>
                <a:ext cx="6371280" cy="77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11606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933649"/>
            <a:ext cx="8503087" cy="2868798"/>
          </a:xfrm>
        </p:spPr>
        <p:txBody>
          <a:bodyPr/>
          <a:lstStyle/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Boundary conditions: negative, 0, positive</a:t>
            </a: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/>
          </a:p>
          <a:p>
            <a:endParaRPr lang="en-US" sz="28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Test boundary conditions: abs(n)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4605747"/>
            <a:ext cx="6705600" cy="18111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13" y="1485919"/>
            <a:ext cx="4914900" cy="29166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88860" y="4180982"/>
            <a:ext cx="3961847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Something is wrong with the logic for 0.  How do we find it and fix it?</a:t>
            </a:r>
          </a:p>
        </p:txBody>
      </p:sp>
    </p:spTree>
    <p:extLst>
      <p:ext uri="{BB962C8B-B14F-4D97-AF65-F5344CB8AC3E}">
        <p14:creationId xmlns:p14="http://schemas.microsoft.com/office/powerpoint/2010/main" val="18327061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47213" y="1320800"/>
            <a:ext cx="8503087" cy="4770555"/>
          </a:xfrm>
        </p:spPr>
        <p:txBody>
          <a:bodyPr/>
          <a:lstStyle/>
          <a:p>
            <a:r>
              <a:rPr lang="en-US" sz="2400">
                <a:latin typeface="Gill Sans MT" charset="0"/>
                <a:ea typeface="ＭＳ Ｐゴシック" charset="0"/>
                <a:cs typeface="ＭＳ Ｐゴシック" charset="0"/>
              </a:rPr>
              <a:t>Step 1: Recognize that there is a problem (testing is one solution)</a:t>
            </a:r>
          </a:p>
          <a:p>
            <a:r>
              <a:rPr lang="en-US" sz="2400">
                <a:latin typeface="Gill Sans MT" charset="0"/>
                <a:ea typeface="ＭＳ Ｐゴシック" charset="0"/>
                <a:cs typeface="ＭＳ Ｐゴシック" charset="0"/>
              </a:rPr>
              <a:t>Step 2: Find the cause of the problem</a:t>
            </a:r>
          </a:p>
          <a:p>
            <a:pPr>
              <a:spcAft>
                <a:spcPts val="0"/>
              </a:spcAft>
            </a:pPr>
            <a:r>
              <a:rPr lang="en-US" sz="2400">
                <a:latin typeface="Gill Sans MT" charset="0"/>
                <a:ea typeface="ＭＳ Ｐゴシック" charset="0"/>
                <a:cs typeface="ＭＳ Ｐゴシック" charset="0"/>
              </a:rPr>
              <a:t>Step 3: Fix the problem without breaking anything else	</a:t>
            </a:r>
          </a:p>
          <a:p>
            <a:pPr lvl="1"/>
            <a:r>
              <a:rPr lang="en-US" sz="2200">
                <a:latin typeface="Gill Sans MT" charset="0"/>
                <a:ea typeface="ＭＳ Ｐゴシック" charset="0"/>
                <a:cs typeface="ＭＳ Ｐゴシック" charset="0"/>
              </a:rPr>
              <a:t>Automated testing helps to verify that the fix didn’t break anything</a:t>
            </a:r>
          </a:p>
          <a:p>
            <a:r>
              <a:rPr lang="en-US" sz="2400">
                <a:latin typeface="Gill Sans MT" charset="0"/>
                <a:ea typeface="ＭＳ Ｐゴシック" charset="0"/>
                <a:cs typeface="ＭＳ Ｐゴシック" charset="0"/>
              </a:rPr>
              <a:t>All three can be challenging!   That’s why good software engineers are in such high demand (and earn such high salaries ;-)</a:t>
            </a:r>
            <a:endParaRPr lang="en-US" sz="28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3 Steps to debugging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278" y="4072468"/>
            <a:ext cx="3665265" cy="210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281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54302" y="1034781"/>
            <a:ext cx="8503087" cy="2868798"/>
          </a:xfrm>
        </p:spPr>
        <p:txBody>
          <a:bodyPr/>
          <a:lstStyle/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Once you know there is a bug, how do you find it?</a:t>
            </a: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/>
          </a:p>
          <a:p>
            <a:endParaRPr lang="en-US" sz="28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Debugging techniques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42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518687"/>
              </p:ext>
            </p:extLst>
          </p:nvPr>
        </p:nvGraphicFramePr>
        <p:xfrm>
          <a:off x="267367" y="1858212"/>
          <a:ext cx="8462211" cy="4001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0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30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8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400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Approach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Advantages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Disadvantages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8835">
                <a:tc>
                  <a:txBody>
                    <a:bodyPr/>
                    <a:lstStyle/>
                    <a:p>
                      <a:r>
                        <a:rPr lang="en-US"/>
                        <a:t>Read the code 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Code reviews are the most effective way to find problems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Difficult and time consuming,</a:t>
                      </a:r>
                      <a:r>
                        <a:rPr lang="en-US" baseline="0" dirty="0"/>
                        <a:t> especially with unfamiliar, or large code. Most effective with highly experienced readers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7041">
                <a:tc>
                  <a:txBody>
                    <a:bodyPr/>
                    <a:lstStyle/>
                    <a:p>
                      <a:r>
                        <a:rPr lang="en-US"/>
                        <a:t>Print statements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Simplicity</a:t>
                      </a:r>
                      <a:r>
                        <a:rPr lang="en-US" baseline="0"/>
                        <a:t> – anyone can do it.</a:t>
                      </a:r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May be difficult</a:t>
                      </a:r>
                      <a:r>
                        <a:rPr lang="en-US" baseline="0" dirty="0"/>
                        <a:t> to add enough print statements at the right place to be efficient. Must remove print statements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8835">
                <a:tc>
                  <a:txBody>
                    <a:bodyPr/>
                    <a:lstStyle/>
                    <a:p>
                      <a:r>
                        <a:rPr lang="en-US"/>
                        <a:t>Static</a:t>
                      </a:r>
                      <a:r>
                        <a:rPr lang="en-US" baseline="0"/>
                        <a:t> code analyzers</a:t>
                      </a:r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code changes needed.  Helps to find “silly</a:t>
                      </a:r>
                      <a:r>
                        <a:rPr lang="en-US" baseline="0" dirty="0"/>
                        <a:t>”, but subtle errors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None 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1605">
                <a:tc>
                  <a:txBody>
                    <a:bodyPr/>
                    <a:lstStyle/>
                    <a:p>
                      <a:r>
                        <a:rPr lang="en-US"/>
                        <a:t>Debuggers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Fast,</a:t>
                      </a:r>
                      <a:r>
                        <a:rPr lang="en-US" baseline="0"/>
                        <a:t> efficient, thorough</a:t>
                      </a:r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 learning curve, but it’s</a:t>
                      </a:r>
                      <a:r>
                        <a:rPr lang="en-US" baseline="0" dirty="0"/>
                        <a:t> a skill that will save countless hours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04455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933649"/>
            <a:ext cx="8503087" cy="2868798"/>
          </a:xfrm>
        </p:spPr>
        <p:txBody>
          <a:bodyPr/>
          <a:lstStyle/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Test suite identified a problem</a:t>
            </a:r>
          </a:p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Test suite identified a problem</a:t>
            </a: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/>
          </a:p>
          <a:p>
            <a:endParaRPr lang="en-US" sz="28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Debugging: Read the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4605747"/>
            <a:ext cx="6705600" cy="18111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13" y="1485919"/>
            <a:ext cx="4914900" cy="29166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30310" y="2278889"/>
            <a:ext cx="4999790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Testing reports bug when n == 0.  Read the code to see if we can find the problem.</a:t>
            </a:r>
          </a:p>
          <a:p>
            <a:r>
              <a:rPr lang="en-US">
                <a:solidFill>
                  <a:srgbClr val="FF0000"/>
                </a:solidFill>
              </a:rPr>
              <a:t>AH HA!!!  The logic handles &lt; 0 and &gt; 0 but not 0.</a:t>
            </a:r>
          </a:p>
          <a:p>
            <a:r>
              <a:rPr lang="en-US">
                <a:solidFill>
                  <a:srgbClr val="FF0000"/>
                </a:solidFill>
              </a:rPr>
              <a:t>Now we know the problem.  Next, how to solve it?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613" y="3781299"/>
            <a:ext cx="644645" cy="179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957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67671" y="860993"/>
            <a:ext cx="8503087" cy="609535"/>
          </a:xfrm>
        </p:spPr>
        <p:txBody>
          <a:bodyPr/>
          <a:lstStyle/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Test suite identified a problem</a:t>
            </a:r>
          </a:p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	</a:t>
            </a:r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/>
          </a:p>
          <a:p>
            <a:endParaRPr lang="en-US" sz="28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Debugging: Add print statements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185" y="2824819"/>
            <a:ext cx="551815" cy="15332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71" y="1320799"/>
            <a:ext cx="5221019" cy="35073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13" y="4946895"/>
            <a:ext cx="5708650" cy="9861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08337" y="1562107"/>
            <a:ext cx="3462421" cy="32932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Testing reports a bug when n == 0.  Added print statements to help to understand what’s happening.</a:t>
            </a:r>
          </a:p>
          <a:p>
            <a:endParaRPr lang="en-US" sz="1600">
              <a:solidFill>
                <a:srgbClr val="FF0000"/>
              </a:solidFill>
            </a:endParaRPr>
          </a:p>
          <a:p>
            <a:r>
              <a:rPr lang="en-US" sz="1600">
                <a:solidFill>
                  <a:srgbClr val="FF0000"/>
                </a:solidFill>
              </a:rPr>
              <a:t>AH HA!!!  The logic handles &lt; 0 and &gt; 0 but we fall off the end of the function with 0.</a:t>
            </a:r>
          </a:p>
          <a:p>
            <a:endParaRPr lang="en-US" sz="1600">
              <a:solidFill>
                <a:srgbClr val="FF0000"/>
              </a:solidFill>
            </a:endParaRPr>
          </a:p>
          <a:p>
            <a:r>
              <a:rPr lang="en-US" sz="1600">
                <a:solidFill>
                  <a:srgbClr val="FF0000"/>
                </a:solidFill>
              </a:rPr>
              <a:t>Now we know the problem.  Next, how to solve it?</a:t>
            </a:r>
          </a:p>
          <a:p>
            <a:endParaRPr lang="en-US" sz="1600">
              <a:solidFill>
                <a:srgbClr val="FF0000"/>
              </a:solidFill>
            </a:endParaRPr>
          </a:p>
          <a:p>
            <a:r>
              <a:rPr lang="en-US" sz="1600">
                <a:solidFill>
                  <a:srgbClr val="FF0000"/>
                </a:solidFill>
              </a:rPr>
              <a:t>Oh yeah, don’t forget to remove those print statements when we’re done!</a:t>
            </a:r>
          </a:p>
        </p:txBody>
      </p:sp>
    </p:spTree>
    <p:extLst>
      <p:ext uri="{BB962C8B-B14F-4D97-AF65-F5344CB8AC3E}">
        <p14:creationId xmlns:p14="http://schemas.microsoft.com/office/powerpoint/2010/main" val="4497584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41461" y="1155098"/>
            <a:ext cx="8503087" cy="609535"/>
          </a:xfrm>
        </p:spPr>
        <p:txBody>
          <a:bodyPr/>
          <a:lstStyle/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The test suite identified a problem</a:t>
            </a:r>
          </a:p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 We read the code and used print statements to understand that 0 falls through the  </a:t>
            </a: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if/else</a:t>
            </a:r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 statement and the function is returning </a:t>
            </a:r>
            <a:r>
              <a:rPr lang="en-US" sz="2800">
                <a:latin typeface="Courier New"/>
                <a:ea typeface="ＭＳ Ｐゴシック" charset="0"/>
                <a:cs typeface="Courier New"/>
              </a:rPr>
              <a:t>None</a:t>
            </a:r>
          </a:p>
          <a:p>
            <a:r>
              <a:rPr lang="en-US" sz="2800">
                <a:latin typeface="Gill Sans MT"/>
                <a:ea typeface="ＭＳ Ｐゴシック" charset="0"/>
                <a:cs typeface="Gill Sans MT"/>
              </a:rPr>
              <a:t>Solution: change the if statement to handle the 0 case</a:t>
            </a: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Fixing the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369" y="4063999"/>
            <a:ext cx="3430508" cy="189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677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67671" y="860993"/>
            <a:ext cx="8503087" cy="609535"/>
          </a:xfrm>
        </p:spPr>
        <p:txBody>
          <a:bodyPr/>
          <a:lstStyle/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Did our change fix the problem? Did we break anything else?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Verify our 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939" y="2657642"/>
            <a:ext cx="3120103" cy="172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12" y="1369272"/>
            <a:ext cx="5479971" cy="38292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13" y="5274732"/>
            <a:ext cx="5603528" cy="9652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16263" y="1569454"/>
            <a:ext cx="3462421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All tests pass after our fix!</a:t>
            </a:r>
          </a:p>
          <a:p>
            <a:r>
              <a:rPr lang="en-US">
                <a:solidFill>
                  <a:srgbClr val="FF0000"/>
                </a:solidFill>
              </a:rPr>
              <a:t>Oh yeah, don’t forget to remove those print statements!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1862097" y="1840315"/>
            <a:ext cx="2074903" cy="411818"/>
          </a:xfrm>
          <a:prstGeom prst="wedgeRoundRectCallout">
            <a:avLst>
              <a:gd name="adj1" fmla="val -59629"/>
              <a:gd name="adj2" fmla="val 9066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Changed &gt; to &gt;= </a:t>
            </a:r>
          </a:p>
        </p:txBody>
      </p:sp>
    </p:spTree>
    <p:extLst>
      <p:ext uri="{BB962C8B-B14F-4D97-AF65-F5344CB8AC3E}">
        <p14:creationId xmlns:p14="http://schemas.microsoft.com/office/powerpoint/2010/main" val="27411378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Tools read your Python code and report “violations” 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Syntax errors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U</a:t>
            </a:r>
            <a:r>
              <a:rPr lang="is-IS" sz="2400" dirty="0">
                <a:latin typeface="Gill Sans MT" charset="0"/>
                <a:ea typeface="ＭＳ Ｐゴシック" charset="0"/>
                <a:cs typeface="ＭＳ Ｐゴシック" charset="0"/>
              </a:rPr>
              <a:t>ninitialized variables </a:t>
            </a:r>
          </a:p>
          <a:p>
            <a:pPr lvl="1"/>
            <a:r>
              <a:rPr lang="is-IS" sz="2400" dirty="0">
                <a:latin typeface="Gill Sans MT" charset="0"/>
                <a:ea typeface="ＭＳ Ｐゴシック" charset="0"/>
                <a:cs typeface="ＭＳ Ｐゴシック" charset="0"/>
              </a:rPr>
              <a:t>Undefined functions</a:t>
            </a:r>
          </a:p>
          <a:p>
            <a:pPr lvl="1"/>
            <a:r>
              <a:rPr lang="is-IS" sz="2400" dirty="0">
                <a:latin typeface="Gill Sans MT" charset="0"/>
                <a:ea typeface="ＭＳ Ｐゴシック" charset="0"/>
                <a:cs typeface="ＭＳ Ｐゴシック" charset="0"/>
              </a:rPr>
              <a:t>Coding style violations</a:t>
            </a:r>
          </a:p>
          <a:p>
            <a:r>
              <a:rPr lang="is-IS" sz="2600" dirty="0">
                <a:latin typeface="Gill Sans MT" charset="0"/>
                <a:ea typeface="ＭＳ Ｐゴシック" charset="0"/>
                <a:cs typeface="ＭＳ Ｐゴシック" charset="0"/>
              </a:rPr>
              <a:t>Measures coding standards compliance and assigns a score</a:t>
            </a:r>
          </a:p>
          <a:p>
            <a:r>
              <a:rPr lang="is-IS" sz="2600" dirty="0">
                <a:latin typeface="Gill Sans MT" charset="0"/>
                <a:ea typeface="ＭＳ Ｐゴシック" charset="0"/>
                <a:cs typeface="ＭＳ Ｐゴシック" charset="0"/>
              </a:rPr>
              <a:t>We’ll focus first on Pylint integration with VS Code</a:t>
            </a:r>
          </a:p>
          <a:p>
            <a:pPr lvl="2"/>
            <a:endParaRPr lang="is-IS" sz="2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Debugging tools: Static code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932" y="2156994"/>
            <a:ext cx="3464678" cy="114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155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Set breakpoints in the code to pause execution and explore</a:t>
            </a:r>
          </a:p>
          <a:p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Step through code line by line</a:t>
            </a:r>
          </a:p>
          <a:p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Step </a:t>
            </a:r>
            <a:r>
              <a:rPr lang="en-US" sz="2600" b="1" dirty="0">
                <a:latin typeface="Gill Sans MT" charset="0"/>
                <a:ea typeface="ＭＳ Ｐゴシック" charset="0"/>
                <a:cs typeface="ＭＳ Ｐゴシック" charset="0"/>
              </a:rPr>
              <a:t>into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function calls/Step </a:t>
            </a:r>
            <a:r>
              <a:rPr lang="en-US" sz="2600" b="1" dirty="0">
                <a:latin typeface="Gill Sans MT" charset="0"/>
                <a:ea typeface="ＭＳ Ｐゴシック" charset="0"/>
                <a:cs typeface="ＭＳ Ｐゴシック" charset="0"/>
              </a:rPr>
              <a:t>out of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function calls</a:t>
            </a:r>
          </a:p>
          <a:p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Watch variables as they change values during execution</a:t>
            </a:r>
          </a:p>
          <a:p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Evaluate arbitrary expressions</a:t>
            </a:r>
          </a:p>
          <a:p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Investigate the call stack, i.e. which functions called what</a:t>
            </a:r>
          </a:p>
          <a:p>
            <a:pPr lvl="1"/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2"/>
            <a:endParaRPr lang="is-IS" sz="2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Debugging tools: Debuggers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751" y="4506686"/>
            <a:ext cx="1499102" cy="165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270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D95930-DF6B-4B47-96D1-92206561F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95" y="1115326"/>
            <a:ext cx="8375005" cy="511436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Debugging tools: VS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8" name="Rounded Rectangular Callout 7"/>
          <p:cNvSpPr/>
          <p:nvPr/>
        </p:nvSpPr>
        <p:spPr>
          <a:xfrm>
            <a:off x="6633477" y="2052443"/>
            <a:ext cx="1691044" cy="582611"/>
          </a:xfrm>
          <a:prstGeom prst="wedgeRoundRectCallout">
            <a:avLst>
              <a:gd name="adj1" fmla="val -81152"/>
              <a:gd name="adj2" fmla="val 3624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Code window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4498597" y="5262070"/>
            <a:ext cx="2033276" cy="582611"/>
          </a:xfrm>
          <a:prstGeom prst="wedgeRoundRectCallout">
            <a:avLst>
              <a:gd name="adj1" fmla="val -75992"/>
              <a:gd name="adj2" fmla="val -27507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Pylint</a:t>
            </a:r>
            <a:r>
              <a:rPr lang="en-US" sz="2000" dirty="0">
                <a:solidFill>
                  <a:schemeClr val="bg1"/>
                </a:solidFill>
              </a:rPr>
              <a:t> warnings and errors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924411" y="3143272"/>
            <a:ext cx="1573405" cy="433136"/>
          </a:xfrm>
          <a:prstGeom prst="wedgeRoundRectCallout">
            <a:avLst>
              <a:gd name="adj1" fmla="val -79508"/>
              <a:gd name="adj2" fmla="val -13116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Debug File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54788" y="1106620"/>
            <a:ext cx="2070950" cy="321586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6039704" y="664877"/>
            <a:ext cx="2602770" cy="433136"/>
          </a:xfrm>
          <a:prstGeom prst="wedgeRoundRectCallout">
            <a:avLst>
              <a:gd name="adj1" fmla="val -56046"/>
              <a:gd name="adj2" fmla="val 10133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Debugger Commands</a:t>
            </a:r>
          </a:p>
        </p:txBody>
      </p:sp>
      <p:sp>
        <p:nvSpPr>
          <p:cNvPr id="18" name="Rounded Rectangular Callout 17"/>
          <p:cNvSpPr/>
          <p:nvPr/>
        </p:nvSpPr>
        <p:spPr>
          <a:xfrm>
            <a:off x="1468218" y="1913927"/>
            <a:ext cx="2429225" cy="1025432"/>
          </a:xfrm>
          <a:prstGeom prst="wedgeRoundRectCallout">
            <a:avLst>
              <a:gd name="adj1" fmla="val -23512"/>
              <a:gd name="adj2" fmla="val -11119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Choose ”Integrated Terminal” by default 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1652294" y="4611742"/>
            <a:ext cx="1691044" cy="582611"/>
          </a:xfrm>
          <a:prstGeom prst="wedgeRoundRectCallout">
            <a:avLst>
              <a:gd name="adj1" fmla="val -81152"/>
              <a:gd name="adj2" fmla="val 3624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Stack Trace</a:t>
            </a:r>
          </a:p>
        </p:txBody>
      </p:sp>
    </p:spTree>
    <p:extLst>
      <p:ext uri="{BB962C8B-B14F-4D97-AF65-F5344CB8AC3E}">
        <p14:creationId xmlns:p14="http://schemas.microsoft.com/office/powerpoint/2010/main" val="917699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957245"/>
            <a:ext cx="8503087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</a:rPr>
              <a:t>The goal of software testing is to determine if the implementation meets its specifications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</a:rPr>
              <a:t>Does it do what it’s supposed to do?</a:t>
            </a:r>
          </a:p>
          <a:p>
            <a:r>
              <a:rPr lang="en-US" sz="2800" dirty="0">
                <a:latin typeface="Gill Sans MT" charset="0"/>
                <a:ea typeface="ＭＳ Ｐゴシック" charset="0"/>
              </a:rPr>
              <a:t>Testing and debugging are related, but different tasks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</a:rPr>
              <a:t>Testing identifies problems – debugging fixes problems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61270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Software testing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3885" y="3603885"/>
            <a:ext cx="3302046" cy="240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8F19B7F7-1A77-4929-9EAC-454EE729A926}"/>
                  </a:ext>
                </a:extLst>
              </p14:cNvPr>
              <p14:cNvContentPartPr/>
              <p14:nvPr/>
            </p14:nvContentPartPr>
            <p14:xfrm>
              <a:off x="3968640" y="384840"/>
              <a:ext cx="2154240" cy="60516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8F19B7F7-1A77-4929-9EAC-454EE729A92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9280" y="375480"/>
                <a:ext cx="2172960" cy="62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76350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D95930-DF6B-4B47-96D1-92206561F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95" y="1115326"/>
            <a:ext cx="8375005" cy="511436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Debugging tools: VS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9" name="Rounded Rectangular Callout 8"/>
          <p:cNvSpPr/>
          <p:nvPr/>
        </p:nvSpPr>
        <p:spPr>
          <a:xfrm>
            <a:off x="4498596" y="5021706"/>
            <a:ext cx="2246977" cy="822976"/>
          </a:xfrm>
          <a:prstGeom prst="wedgeRoundRectCallout">
            <a:avLst>
              <a:gd name="adj1" fmla="val -75325"/>
              <a:gd name="adj2" fmla="val -18218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4. </a:t>
            </a:r>
            <a:r>
              <a:rPr lang="en-US" sz="2000" dirty="0" err="1">
                <a:solidFill>
                  <a:schemeClr val="bg1"/>
                </a:solidFill>
              </a:rPr>
              <a:t>Pylint</a:t>
            </a:r>
            <a:r>
              <a:rPr lang="en-US" sz="2000" dirty="0">
                <a:solidFill>
                  <a:schemeClr val="bg1"/>
                </a:solidFill>
              </a:rPr>
              <a:t> warnings and errors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924412" y="3143272"/>
            <a:ext cx="1563956" cy="1083954"/>
          </a:xfrm>
          <a:prstGeom prst="wedgeRoundRectCallout">
            <a:avLst>
              <a:gd name="adj1" fmla="val -64173"/>
              <a:gd name="adj2" fmla="val -7446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1. Show debugger Windows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54788" y="1106620"/>
            <a:ext cx="2044824" cy="339003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6039704" y="664877"/>
            <a:ext cx="2602770" cy="433136"/>
          </a:xfrm>
          <a:prstGeom prst="wedgeRoundRectCallout">
            <a:avLst>
              <a:gd name="adj1" fmla="val -56046"/>
              <a:gd name="adj2" fmla="val 10133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Debugger Commands</a:t>
            </a:r>
          </a:p>
        </p:txBody>
      </p:sp>
      <p:sp>
        <p:nvSpPr>
          <p:cNvPr id="18" name="Rounded Rectangular Callout 17"/>
          <p:cNvSpPr/>
          <p:nvPr/>
        </p:nvSpPr>
        <p:spPr>
          <a:xfrm>
            <a:off x="1488480" y="1969451"/>
            <a:ext cx="2700380" cy="1025432"/>
          </a:xfrm>
          <a:prstGeom prst="wedgeRoundRectCallout">
            <a:avLst>
              <a:gd name="adj1" fmla="val -28051"/>
              <a:gd name="adj2" fmla="val -10534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2. Choose ”Integrated Terminal” by default 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FA9D9F79-505F-4146-A93E-F656086FC26E}"/>
              </a:ext>
            </a:extLst>
          </p:cNvPr>
          <p:cNvSpPr/>
          <p:nvPr/>
        </p:nvSpPr>
        <p:spPr>
          <a:xfrm>
            <a:off x="5709333" y="1963148"/>
            <a:ext cx="2700380" cy="1025432"/>
          </a:xfrm>
          <a:prstGeom prst="wedgeRoundRectCallout">
            <a:avLst>
              <a:gd name="adj1" fmla="val -206798"/>
              <a:gd name="adj2" fmla="val -11704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3.  Load file </a:t>
            </a:r>
          </a:p>
        </p:txBody>
      </p:sp>
    </p:spTree>
    <p:extLst>
      <p:ext uri="{BB962C8B-B14F-4D97-AF65-F5344CB8AC3E}">
        <p14:creationId xmlns:p14="http://schemas.microsoft.com/office/powerpoint/2010/main" val="20251597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736FBC-BBE8-474C-8F15-3F31843E5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50" y="1053214"/>
            <a:ext cx="6970426" cy="515330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Debugging tools: </a:t>
            </a:r>
            <a:r>
              <a:rPr lang="en-US">
                <a:latin typeface="Gill Sans MT"/>
                <a:cs typeface="Gill Sans MT"/>
              </a:rPr>
              <a:t>Code warnings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14" name="Rounded Rectangular Callout 13"/>
          <p:cNvSpPr/>
          <p:nvPr/>
        </p:nvSpPr>
        <p:spPr>
          <a:xfrm>
            <a:off x="5241707" y="2571442"/>
            <a:ext cx="2403277" cy="786355"/>
          </a:xfrm>
          <a:prstGeom prst="wedgeRoundRectCallout">
            <a:avLst>
              <a:gd name="adj1" fmla="val -59784"/>
              <a:gd name="adj2" fmla="val -3674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Underlines identify suspicious code 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551F19BC-A32B-6B42-8CD8-30BDDE78E181}"/>
              </a:ext>
            </a:extLst>
          </p:cNvPr>
          <p:cNvSpPr/>
          <p:nvPr/>
        </p:nvSpPr>
        <p:spPr>
          <a:xfrm>
            <a:off x="5241707" y="3357797"/>
            <a:ext cx="2403277" cy="786355"/>
          </a:xfrm>
          <a:prstGeom prst="wedgeRoundRectCallout">
            <a:avLst>
              <a:gd name="adj1" fmla="val -109683"/>
              <a:gd name="adj2" fmla="val 6047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Details in the “PROBLEMS” tab</a:t>
            </a:r>
          </a:p>
        </p:txBody>
      </p:sp>
    </p:spTree>
    <p:extLst>
      <p:ext uri="{BB962C8B-B14F-4D97-AF65-F5344CB8AC3E}">
        <p14:creationId xmlns:p14="http://schemas.microsoft.com/office/powerpoint/2010/main" val="18258833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83BDB7-125D-9C41-937C-56905CAC7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8" y="1064280"/>
            <a:ext cx="8529403" cy="517373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Debugging tools: VS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8" name="Rounded Rectangular Callout 7"/>
          <p:cNvSpPr/>
          <p:nvPr/>
        </p:nvSpPr>
        <p:spPr>
          <a:xfrm>
            <a:off x="7202582" y="2873328"/>
            <a:ext cx="1691044" cy="582611"/>
          </a:xfrm>
          <a:prstGeom prst="wedgeRoundRectCallout">
            <a:avLst>
              <a:gd name="adj1" fmla="val -78493"/>
              <a:gd name="adj2" fmla="val -10011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Code window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3646362" y="5163137"/>
            <a:ext cx="2033276" cy="582611"/>
          </a:xfrm>
          <a:prstGeom prst="wedgeRoundRectCallout">
            <a:avLst>
              <a:gd name="adj1" fmla="val -81152"/>
              <a:gd name="adj2" fmla="val 3624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Python Console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1548950" y="1480936"/>
            <a:ext cx="1691044" cy="581858"/>
          </a:xfrm>
          <a:prstGeom prst="wedgeRoundRectCallout">
            <a:avLst>
              <a:gd name="adj1" fmla="val 69818"/>
              <a:gd name="adj2" fmla="val 7237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Set/Clear Breakpoints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35976" y="1106621"/>
            <a:ext cx="2063933" cy="269334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8" name="Rounded Rectangular Callout 17"/>
          <p:cNvSpPr/>
          <p:nvPr/>
        </p:nvSpPr>
        <p:spPr>
          <a:xfrm>
            <a:off x="1548950" y="2656227"/>
            <a:ext cx="1691044" cy="582611"/>
          </a:xfrm>
          <a:prstGeom prst="wedgeRoundRectCallout">
            <a:avLst>
              <a:gd name="adj1" fmla="val -42148"/>
              <a:gd name="adj2" fmla="val -10526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Variable Browser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Rounded Rectangular Callout 18"/>
          <p:cNvSpPr/>
          <p:nvPr/>
        </p:nvSpPr>
        <p:spPr>
          <a:xfrm>
            <a:off x="6490741" y="4737393"/>
            <a:ext cx="2195359" cy="1008355"/>
          </a:xfrm>
          <a:prstGeom prst="wedgeRoundRectCallout">
            <a:avLst>
              <a:gd name="adj1" fmla="val -117341"/>
              <a:gd name="adj2" fmla="val -12430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Program input and output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5EBDBA06-E308-C241-942F-E272F36539DF}"/>
              </a:ext>
            </a:extLst>
          </p:cNvPr>
          <p:cNvSpPr/>
          <p:nvPr/>
        </p:nvSpPr>
        <p:spPr>
          <a:xfrm>
            <a:off x="5799909" y="1677498"/>
            <a:ext cx="2886191" cy="1042961"/>
          </a:xfrm>
          <a:prstGeom prst="wedgeRoundRectCallout">
            <a:avLst>
              <a:gd name="adj1" fmla="val -48132"/>
              <a:gd name="adj2" fmla="val -9294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Run, step over, step into, step out of, rerun, stop</a:t>
            </a:r>
          </a:p>
        </p:txBody>
      </p:sp>
    </p:spTree>
    <p:extLst>
      <p:ext uri="{BB962C8B-B14F-4D97-AF65-F5344CB8AC3E}">
        <p14:creationId xmlns:p14="http://schemas.microsoft.com/office/powerpoint/2010/main" val="21668646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524390-6783-7E49-9FC4-791B0C23A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632" y="911412"/>
            <a:ext cx="5312021" cy="511738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3447150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is-IS" sz="2400" dirty="0">
                <a:latin typeface="Gill Sans MT" charset="0"/>
                <a:ea typeface="ＭＳ Ｐゴシック" charset="0"/>
                <a:cs typeface="ＭＳ Ｐゴシック" charset="0"/>
              </a:rPr>
              <a:t>Set Breakpoint</a:t>
            </a:r>
          </a:p>
          <a:p>
            <a:pPr lvl="1"/>
            <a:r>
              <a:rPr lang="is-IS" sz="2000" dirty="0">
                <a:latin typeface="Gill Sans MT" charset="0"/>
                <a:ea typeface="ＭＳ Ｐゴシック" charset="0"/>
                <a:cs typeface="ＭＳ Ｐゴシック" charset="0"/>
              </a:rPr>
              <a:t>Double click left of the line number to set breakpoint</a:t>
            </a:r>
          </a:p>
          <a:p>
            <a:pPr>
              <a:spcAft>
                <a:spcPts val="600"/>
              </a:spcAft>
            </a:pPr>
            <a:r>
              <a:rPr lang="is-IS" sz="2400" dirty="0">
                <a:latin typeface="Gill Sans MT" charset="0"/>
                <a:ea typeface="ＭＳ Ｐゴシック" charset="0"/>
                <a:cs typeface="ＭＳ Ｐゴシック" charset="0"/>
              </a:rPr>
              <a:t>Debug File </a:t>
            </a:r>
          </a:p>
          <a:p>
            <a:pPr lvl="1"/>
            <a:r>
              <a:rPr lang="is-IS" sz="2000" dirty="0">
                <a:latin typeface="Gill Sans MT" charset="0"/>
                <a:ea typeface="ＭＳ Ｐゴシック" charset="0"/>
                <a:cs typeface="ＭＳ Ｐゴシック" charset="0"/>
              </a:rPr>
              <a:t>Run the file and stop at first breakpoint</a:t>
            </a:r>
          </a:p>
          <a:p>
            <a:pPr>
              <a:spcAft>
                <a:spcPts val="600"/>
              </a:spcAft>
            </a:pPr>
            <a:r>
              <a:rPr lang="is-IS" sz="2400" dirty="0">
                <a:latin typeface="Gill Sans MT" charset="0"/>
                <a:ea typeface="ＭＳ Ｐゴシック" charset="0"/>
                <a:cs typeface="ＭＳ Ｐゴシック" charset="0"/>
              </a:rPr>
              <a:t>Run Current Line</a:t>
            </a:r>
          </a:p>
          <a:p>
            <a:pPr lvl="1"/>
            <a:r>
              <a:rPr lang="is-IS" sz="2000" dirty="0">
                <a:latin typeface="Gill Sans MT" charset="0"/>
                <a:ea typeface="ＭＳ Ｐゴシック" charset="0"/>
                <a:cs typeface="ＭＳ Ｐゴシック" charset="0"/>
              </a:rPr>
              <a:t>Execute current line</a:t>
            </a:r>
          </a:p>
          <a:p>
            <a:pPr>
              <a:spcAft>
                <a:spcPts val="600"/>
              </a:spcAft>
            </a:pPr>
            <a:r>
              <a:rPr lang="is-IS" sz="2400" dirty="0">
                <a:latin typeface="Gill Sans MT" charset="0"/>
                <a:ea typeface="ＭＳ Ｐゴシック" charset="0"/>
                <a:cs typeface="ＭＳ Ｐゴシック" charset="0"/>
              </a:rPr>
              <a:t>Step into function</a:t>
            </a:r>
          </a:p>
          <a:p>
            <a:pPr lvl="1"/>
            <a:r>
              <a:rPr lang="is-IS" sz="2200" dirty="0">
                <a:latin typeface="Gill Sans MT" charset="0"/>
                <a:ea typeface="ＭＳ Ｐゴシック" charset="0"/>
                <a:cs typeface="ＭＳ Ｐゴシック" charset="0"/>
              </a:rPr>
              <a:t>Execute current line and step into function calls</a:t>
            </a:r>
          </a:p>
          <a:p>
            <a:endParaRPr lang="is-I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is-I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is-I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Debugging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8" name="Rounded Rectangular Callout 7"/>
          <p:cNvSpPr/>
          <p:nvPr/>
        </p:nvSpPr>
        <p:spPr>
          <a:xfrm>
            <a:off x="5960335" y="3390950"/>
            <a:ext cx="1654059" cy="388968"/>
          </a:xfrm>
          <a:prstGeom prst="wedgeRoundRectCallout">
            <a:avLst>
              <a:gd name="adj1" fmla="val -59021"/>
              <a:gd name="adj2" fmla="val -11783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Breakpoints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5299411" y="341017"/>
            <a:ext cx="1391592" cy="395454"/>
          </a:xfrm>
          <a:prstGeom prst="wedgeRoundRectCallout">
            <a:avLst>
              <a:gd name="adj1" fmla="val 9902"/>
              <a:gd name="adj2" fmla="val 14862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Run File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6818274" y="410357"/>
            <a:ext cx="1890295" cy="419876"/>
          </a:xfrm>
          <a:prstGeom prst="wedgeRoundRectCallout">
            <a:avLst>
              <a:gd name="adj1" fmla="val -64991"/>
              <a:gd name="adj2" fmla="val 12695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Run Current Line</a:t>
            </a:r>
          </a:p>
        </p:txBody>
      </p:sp>
      <p:sp>
        <p:nvSpPr>
          <p:cNvPr id="16" name="Rounded Rectangular Callout 15"/>
          <p:cNvSpPr/>
          <p:nvPr/>
        </p:nvSpPr>
        <p:spPr>
          <a:xfrm>
            <a:off x="6520219" y="2105321"/>
            <a:ext cx="2188350" cy="395454"/>
          </a:xfrm>
          <a:prstGeom prst="wedgeRoundRectCallout">
            <a:avLst>
              <a:gd name="adj1" fmla="val -44047"/>
              <a:gd name="adj2" fmla="val -24563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Step Into Function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8D91F69B-E022-DE44-8291-26C2A6563EB6}"/>
              </a:ext>
            </a:extLst>
          </p:cNvPr>
          <p:cNvSpPr/>
          <p:nvPr/>
        </p:nvSpPr>
        <p:spPr>
          <a:xfrm>
            <a:off x="3854294" y="3273074"/>
            <a:ext cx="1654059" cy="744289"/>
          </a:xfrm>
          <a:prstGeom prst="wedgeRoundRectCallout">
            <a:avLst>
              <a:gd name="adj1" fmla="val -8270"/>
              <a:gd name="adj2" fmla="val -17312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See variable values</a:t>
            </a:r>
          </a:p>
        </p:txBody>
      </p:sp>
    </p:spTree>
    <p:extLst>
      <p:ext uri="{BB962C8B-B14F-4D97-AF65-F5344CB8AC3E}">
        <p14:creationId xmlns:p14="http://schemas.microsoft.com/office/powerpoint/2010/main" val="38311425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6EF7E18-A804-B340-B8F7-0F52EC42A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632" y="911412"/>
            <a:ext cx="5312021" cy="511738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3447150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is-IS" sz="2400" dirty="0">
                <a:latin typeface="Gill Sans MT" charset="0"/>
                <a:ea typeface="ＭＳ Ｐゴシック" charset="0"/>
                <a:cs typeface="ＭＳ Ｐゴシック" charset="0"/>
              </a:rPr>
              <a:t>Step out of function</a:t>
            </a:r>
          </a:p>
          <a:p>
            <a:pPr lvl="1"/>
            <a:r>
              <a:rPr lang="is-IS" sz="2000" dirty="0">
                <a:latin typeface="Gill Sans MT" charset="0"/>
                <a:ea typeface="ＭＳ Ｐゴシック" charset="0"/>
                <a:cs typeface="ＭＳ Ｐゴシック" charset="0"/>
              </a:rPr>
              <a:t>Continue execution and return to calling function</a:t>
            </a:r>
          </a:p>
          <a:p>
            <a:pPr>
              <a:spcAft>
                <a:spcPts val="600"/>
              </a:spcAft>
            </a:pPr>
            <a:r>
              <a:rPr lang="is-IS" sz="2400" dirty="0">
                <a:latin typeface="Gill Sans MT" charset="0"/>
                <a:ea typeface="ＭＳ Ｐゴシック" charset="0"/>
                <a:cs typeface="ＭＳ Ｐゴシック" charset="0"/>
              </a:rPr>
              <a:t>Debug File </a:t>
            </a:r>
          </a:p>
          <a:p>
            <a:pPr lvl="1"/>
            <a:r>
              <a:rPr lang="is-IS" sz="2000" dirty="0">
                <a:latin typeface="Gill Sans MT" charset="0"/>
                <a:ea typeface="ＭＳ Ｐゴシック" charset="0"/>
                <a:cs typeface="ＭＳ Ｐゴシック" charset="0"/>
              </a:rPr>
              <a:t>Run the file and stop at first breakpoint</a:t>
            </a:r>
          </a:p>
          <a:p>
            <a:pPr>
              <a:spcAft>
                <a:spcPts val="600"/>
              </a:spcAft>
            </a:pPr>
            <a:r>
              <a:rPr lang="is-IS" sz="2400" dirty="0">
                <a:latin typeface="Gill Sans MT" charset="0"/>
                <a:ea typeface="ＭＳ Ｐゴシック" charset="0"/>
                <a:cs typeface="ＭＳ Ｐゴシック" charset="0"/>
              </a:rPr>
              <a:t>Continue Execution</a:t>
            </a:r>
          </a:p>
          <a:p>
            <a:pPr lvl="1"/>
            <a:r>
              <a:rPr lang="is-IS" sz="2000" dirty="0">
                <a:latin typeface="Gill Sans MT" charset="0"/>
                <a:ea typeface="ＭＳ Ｐゴシック" charset="0"/>
                <a:cs typeface="ＭＳ Ｐゴシック" charset="0"/>
              </a:rPr>
              <a:t>Continue execution until next breakpoint</a:t>
            </a:r>
          </a:p>
          <a:p>
            <a:pPr>
              <a:spcAft>
                <a:spcPts val="600"/>
              </a:spcAft>
            </a:pPr>
            <a:r>
              <a:rPr lang="is-IS" sz="2400" dirty="0">
                <a:latin typeface="Gill Sans MT" charset="0"/>
                <a:ea typeface="ＭＳ Ｐゴシック" charset="0"/>
                <a:cs typeface="ＭＳ Ｐゴシック" charset="0"/>
              </a:rPr>
              <a:t>Exit Debug</a:t>
            </a:r>
          </a:p>
          <a:p>
            <a:pPr lvl="1"/>
            <a:r>
              <a:rPr lang="is-IS" sz="2200" dirty="0">
                <a:latin typeface="Gill Sans MT" charset="0"/>
                <a:ea typeface="ＭＳ Ｐゴシック" charset="0"/>
                <a:cs typeface="ＭＳ Ｐゴシック" charset="0"/>
              </a:rPr>
              <a:t>Stop debugging</a:t>
            </a:r>
          </a:p>
          <a:p>
            <a:endParaRPr lang="is-I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is-I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is-I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Debugging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8" name="Rounded Rectangular Callout 7"/>
          <p:cNvSpPr/>
          <p:nvPr/>
        </p:nvSpPr>
        <p:spPr>
          <a:xfrm>
            <a:off x="5667314" y="3559812"/>
            <a:ext cx="3041255" cy="395454"/>
          </a:xfrm>
          <a:prstGeom prst="wedgeRoundRectCallout">
            <a:avLst>
              <a:gd name="adj1" fmla="val -74366"/>
              <a:gd name="adj2" fmla="val -16851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Watch arbitrary expressions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5797145" y="349317"/>
            <a:ext cx="1550737" cy="566822"/>
          </a:xfrm>
          <a:prstGeom prst="wedgeRoundRectCallout">
            <a:avLst>
              <a:gd name="adj1" fmla="val -26392"/>
              <a:gd name="adj2" fmla="val 9508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Continue Execution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6765817" y="1564617"/>
            <a:ext cx="1412982" cy="532064"/>
          </a:xfrm>
          <a:prstGeom prst="wedgeRoundRectCallout">
            <a:avLst>
              <a:gd name="adj1" fmla="val 433"/>
              <a:gd name="adj2" fmla="val -8928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Exit Debug</a:t>
            </a:r>
          </a:p>
        </p:txBody>
      </p:sp>
      <p:sp>
        <p:nvSpPr>
          <p:cNvPr id="16" name="Rounded Rectangular Callout 15"/>
          <p:cNvSpPr/>
          <p:nvPr/>
        </p:nvSpPr>
        <p:spPr>
          <a:xfrm>
            <a:off x="4702970" y="2287989"/>
            <a:ext cx="2188350" cy="395454"/>
          </a:xfrm>
          <a:prstGeom prst="wedgeRoundRectCallout">
            <a:avLst>
              <a:gd name="adj1" fmla="val 51363"/>
              <a:gd name="adj2" fmla="val -29896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Step Out of Function</a:t>
            </a:r>
          </a:p>
        </p:txBody>
      </p:sp>
    </p:spTree>
    <p:extLst>
      <p:ext uri="{BB962C8B-B14F-4D97-AF65-F5344CB8AC3E}">
        <p14:creationId xmlns:p14="http://schemas.microsoft.com/office/powerpoint/2010/main" val="12958550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54302" y="1034781"/>
            <a:ext cx="8503087" cy="286879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Set a breakpoint or two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Debug File (run debugger)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Step across/into/out of function calls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Evaluate variables</a:t>
            </a:r>
          </a:p>
          <a:p>
            <a:pPr lvl="1"/>
            <a:r>
              <a:rPr lang="en-US" sz="2600">
                <a:latin typeface="Gill Sans MT" charset="0"/>
                <a:ea typeface="ＭＳ Ｐゴシック" charset="0"/>
                <a:cs typeface="ＭＳ Ｐゴシック" charset="0"/>
              </a:rPr>
              <a:t>Variable Explorer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Stop and think about what’s happening and why</a:t>
            </a:r>
          </a:p>
          <a:p>
            <a:pPr marL="514350" indent="-514350">
              <a:buFont typeface="+mj-lt"/>
              <a:buAutoNum type="arabicPeriod"/>
            </a:pPr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/>
          </a:p>
          <a:p>
            <a:endParaRPr lang="en-US" sz="28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Debugging: Typical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5508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D95930-DF6B-4B47-96D1-92206561F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95" y="1115326"/>
            <a:ext cx="8375005" cy="511436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Live Debugger Demo: VS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8" name="Rounded Rectangular Callout 7"/>
          <p:cNvSpPr/>
          <p:nvPr/>
        </p:nvSpPr>
        <p:spPr>
          <a:xfrm>
            <a:off x="6633477" y="2052443"/>
            <a:ext cx="1691044" cy="582611"/>
          </a:xfrm>
          <a:prstGeom prst="wedgeRoundRectCallout">
            <a:avLst>
              <a:gd name="adj1" fmla="val -81152"/>
              <a:gd name="adj2" fmla="val 3624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Code window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4498597" y="5262070"/>
            <a:ext cx="2033276" cy="582611"/>
          </a:xfrm>
          <a:prstGeom prst="wedgeRoundRectCallout">
            <a:avLst>
              <a:gd name="adj1" fmla="val -75992"/>
              <a:gd name="adj2" fmla="val -27507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Pylint</a:t>
            </a:r>
            <a:r>
              <a:rPr lang="en-US" sz="2000" dirty="0">
                <a:solidFill>
                  <a:schemeClr val="bg1"/>
                </a:solidFill>
              </a:rPr>
              <a:t> warnings and errors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924411" y="3143272"/>
            <a:ext cx="1573405" cy="433136"/>
          </a:xfrm>
          <a:prstGeom prst="wedgeRoundRectCallout">
            <a:avLst>
              <a:gd name="adj1" fmla="val -79508"/>
              <a:gd name="adj2" fmla="val -13116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Debug File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54787" y="1106620"/>
            <a:ext cx="2338519" cy="374316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6039704" y="664877"/>
            <a:ext cx="2602770" cy="433136"/>
          </a:xfrm>
          <a:prstGeom prst="wedgeRoundRectCallout">
            <a:avLst>
              <a:gd name="adj1" fmla="val -56046"/>
              <a:gd name="adj2" fmla="val 10133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Debugger Commands</a:t>
            </a:r>
          </a:p>
        </p:txBody>
      </p:sp>
      <p:sp>
        <p:nvSpPr>
          <p:cNvPr id="18" name="Rounded Rectangular Callout 17"/>
          <p:cNvSpPr/>
          <p:nvPr/>
        </p:nvSpPr>
        <p:spPr>
          <a:xfrm>
            <a:off x="1468218" y="1913927"/>
            <a:ext cx="2429225" cy="1025432"/>
          </a:xfrm>
          <a:prstGeom prst="wedgeRoundRectCallout">
            <a:avLst>
              <a:gd name="adj1" fmla="val -23512"/>
              <a:gd name="adj2" fmla="val -11119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Choose ”Integrated Terminal” by default 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1652294" y="4611742"/>
            <a:ext cx="1691044" cy="582611"/>
          </a:xfrm>
          <a:prstGeom prst="wedgeRoundRectCallout">
            <a:avLst>
              <a:gd name="adj1" fmla="val -81152"/>
              <a:gd name="adj2" fmla="val 3624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Stack Trace</a:t>
            </a:r>
          </a:p>
        </p:txBody>
      </p:sp>
    </p:spTree>
    <p:extLst>
      <p:ext uri="{BB962C8B-B14F-4D97-AF65-F5344CB8AC3E}">
        <p14:creationId xmlns:p14="http://schemas.microsoft.com/office/powerpoint/2010/main" val="24486036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endParaRPr lang="is-IS" sz="26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Occam’s Razor for debugging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947" y="1739900"/>
            <a:ext cx="60960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771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2" y="1135045"/>
            <a:ext cx="8807887" cy="4511810"/>
          </a:xfrm>
        </p:spPr>
        <p:txBody>
          <a:bodyPr/>
          <a:lstStyle/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Divide and Conquer/Binary search</a:t>
            </a:r>
          </a:p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	Minimize and isolate the code and data being debugged</a:t>
            </a:r>
          </a:p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New code is more likely to have bugs than older code</a:t>
            </a:r>
          </a:p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Try to get back to a working state</a:t>
            </a:r>
          </a:p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Boundary cases are always suspect</a:t>
            </a:r>
          </a:p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Beware of integration points with other modules and code authors</a:t>
            </a:r>
          </a:p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Check the easy things first, e.g. silly mistakes</a:t>
            </a:r>
          </a:p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Learn from your mistakes so you don’t make them again</a:t>
            </a: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/>
          </a:p>
          <a:p>
            <a:endParaRPr lang="en-US" sz="28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Debugging Heuristics and Strategies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58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7F178AFE-BCFE-42DC-89DE-348E2139E9ED}"/>
                  </a:ext>
                </a:extLst>
              </p14:cNvPr>
              <p14:cNvContentPartPr/>
              <p14:nvPr/>
            </p14:nvContentPartPr>
            <p14:xfrm>
              <a:off x="118440" y="631440"/>
              <a:ext cx="7647120" cy="123588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7F178AFE-BCFE-42DC-89DE-348E2139E9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080" y="622080"/>
                <a:ext cx="7665840" cy="125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49205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Goal is to isolate the problem to minimize the places the bug can be hiding</a:t>
            </a:r>
          </a:p>
          <a:p>
            <a:pPr lvl="1"/>
            <a:r>
              <a:rPr lang="en-US" sz="2600">
                <a:latin typeface="Gill Sans MT" charset="0"/>
                <a:ea typeface="ＭＳ Ｐゴシック" charset="0"/>
                <a:cs typeface="ＭＳ Ｐゴシック" charset="0"/>
              </a:rPr>
              <a:t>Remember, the bug may be in the code or the data</a:t>
            </a:r>
          </a:p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Cut the search space in half and try to isolate the problem to one half or the other</a:t>
            </a: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/>
          </a:p>
          <a:p>
            <a:endParaRPr lang="en-US" sz="28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Divide and Conquer/Binary 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59</a:t>
            </a:fld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921187" y="3687235"/>
            <a:ext cx="7229520" cy="2352588"/>
            <a:chOff x="997387" y="1536700"/>
            <a:chExt cx="7454900" cy="4540250"/>
          </a:xfrm>
        </p:grpSpPr>
        <p:sp>
          <p:nvSpPr>
            <p:cNvPr id="5" name="Oval 4"/>
            <p:cNvSpPr/>
            <p:nvPr/>
          </p:nvSpPr>
          <p:spPr>
            <a:xfrm>
              <a:off x="3918387" y="153670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10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2343587" y="254000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5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9" idx="3"/>
              <a:endCxn id="11" idx="0"/>
            </p:cNvCxnSpPr>
            <p:nvPr/>
          </p:nvCxnSpPr>
          <p:spPr>
            <a:xfrm flipH="1">
              <a:off x="2667437" y="2089547"/>
              <a:ext cx="1345803" cy="4504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stCxn id="9" idx="5"/>
            </p:cNvCxnSpPr>
            <p:nvPr/>
          </p:nvCxnSpPr>
          <p:spPr>
            <a:xfrm>
              <a:off x="4471234" y="2089547"/>
              <a:ext cx="1510903" cy="5266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1619687" y="343535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2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97387" y="447675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2051487" y="447675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3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22" idx="3"/>
              <a:endCxn id="23" idx="0"/>
            </p:cNvCxnSpPr>
            <p:nvPr/>
          </p:nvCxnSpPr>
          <p:spPr>
            <a:xfrm flipH="1">
              <a:off x="1321237" y="3988197"/>
              <a:ext cx="393303" cy="4885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22" idx="5"/>
              <a:endCxn id="24" idx="0"/>
            </p:cNvCxnSpPr>
            <p:nvPr/>
          </p:nvCxnSpPr>
          <p:spPr>
            <a:xfrm>
              <a:off x="2172534" y="3988197"/>
              <a:ext cx="202803" cy="4885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1" idx="3"/>
              <a:endCxn id="22" idx="0"/>
            </p:cNvCxnSpPr>
            <p:nvPr/>
          </p:nvCxnSpPr>
          <p:spPr>
            <a:xfrm flipH="1">
              <a:off x="1943537" y="3092847"/>
              <a:ext cx="494903" cy="34250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3296087" y="343535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7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2940487" y="447675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6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3753287" y="447675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8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34" idx="3"/>
              <a:endCxn id="35" idx="0"/>
            </p:cNvCxnSpPr>
            <p:nvPr/>
          </p:nvCxnSpPr>
          <p:spPr>
            <a:xfrm flipH="1">
              <a:off x="3264337" y="3988197"/>
              <a:ext cx="126603" cy="4885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34" idx="5"/>
              <a:endCxn id="36" idx="0"/>
            </p:cNvCxnSpPr>
            <p:nvPr/>
          </p:nvCxnSpPr>
          <p:spPr>
            <a:xfrm>
              <a:off x="3848934" y="3988197"/>
              <a:ext cx="228203" cy="4885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2508687" y="542925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4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20"/>
            <p:cNvCxnSpPr>
              <a:stCxn id="24" idx="5"/>
            </p:cNvCxnSpPr>
            <p:nvPr/>
          </p:nvCxnSpPr>
          <p:spPr>
            <a:xfrm>
              <a:off x="2604334" y="5029597"/>
              <a:ext cx="228203" cy="3996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1" idx="5"/>
              <a:endCxn id="34" idx="1"/>
            </p:cNvCxnSpPr>
            <p:nvPr/>
          </p:nvCxnSpPr>
          <p:spPr>
            <a:xfrm>
              <a:off x="2896434" y="3092847"/>
              <a:ext cx="494506" cy="43735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5899587" y="254000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15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5175687" y="343535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12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4553387" y="447675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11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5785287" y="447675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13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H="1">
              <a:off x="4877237" y="3988197"/>
              <a:ext cx="393303" cy="4885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5728534" y="3988197"/>
              <a:ext cx="380603" cy="4885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>
              <a:off x="5499537" y="3092847"/>
              <a:ext cx="494903" cy="34250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6852087" y="343535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17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6496487" y="447675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16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7309287" y="447675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18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H="1">
              <a:off x="6820337" y="3988197"/>
              <a:ext cx="126603" cy="4885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7404934" y="3988197"/>
              <a:ext cx="228203" cy="4885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6509187" y="542925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14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6338134" y="5029597"/>
              <a:ext cx="265906" cy="49450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6452434" y="3092847"/>
              <a:ext cx="494506" cy="43735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4134287" y="542925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9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39" name="Straight Arrow Connector 38"/>
            <p:cNvCxnSpPr>
              <a:stCxn id="36" idx="5"/>
            </p:cNvCxnSpPr>
            <p:nvPr/>
          </p:nvCxnSpPr>
          <p:spPr>
            <a:xfrm>
              <a:off x="4306134" y="5029597"/>
              <a:ext cx="152003" cy="3996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7804587" y="542925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19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>
              <a:off x="7862134" y="5029597"/>
              <a:ext cx="266303" cy="3996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2717800" y="302260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8210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62850" y="943877"/>
            <a:ext cx="8503087" cy="4511810"/>
          </a:xfrm>
        </p:spPr>
        <p:txBody>
          <a:bodyPr/>
          <a:lstStyle/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61270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Testing triangle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704273" y="1033492"/>
            <a:ext cx="1229895" cy="1122947"/>
            <a:chOff x="895684" y="1550737"/>
            <a:chExt cx="1229895" cy="1122947"/>
          </a:xfrm>
        </p:grpSpPr>
        <p:sp>
          <p:nvSpPr>
            <p:cNvPr id="5" name="Isosceles Triangle 4"/>
            <p:cNvSpPr/>
            <p:nvPr/>
          </p:nvSpPr>
          <p:spPr>
            <a:xfrm>
              <a:off x="895684" y="1550737"/>
              <a:ext cx="1229895" cy="989263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1497263" y="2406316"/>
              <a:ext cx="0" cy="267368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136316" y="1898316"/>
              <a:ext cx="240631" cy="173789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1671053" y="1911684"/>
              <a:ext cx="267368" cy="173791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2395418" y="1293818"/>
            <a:ext cx="5521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Equilateral</a:t>
            </a:r>
            <a:r>
              <a:rPr lang="en-US" sz="2000" dirty="0"/>
              <a:t>: all three sides have the same length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95418" y="2590436"/>
            <a:ext cx="5521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Isosceles</a:t>
            </a:r>
            <a:r>
              <a:rPr lang="en-US" sz="2000" dirty="0"/>
              <a:t>: exactly two  sides have the same length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395418" y="3742264"/>
            <a:ext cx="5521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Scalene</a:t>
            </a:r>
            <a:r>
              <a:rPr lang="en-US" sz="2000" dirty="0"/>
              <a:t>: sides have the three different lengths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95418" y="4923590"/>
            <a:ext cx="5521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Right</a:t>
            </a:r>
            <a:r>
              <a:rPr lang="en-US" sz="2000" dirty="0"/>
              <a:t>: a</a:t>
            </a:r>
            <a:r>
              <a:rPr lang="en-US" sz="2000" baseline="30000" dirty="0"/>
              <a:t>2</a:t>
            </a:r>
            <a:r>
              <a:rPr lang="en-US" sz="2000" dirty="0"/>
              <a:t> + b</a:t>
            </a:r>
            <a:r>
              <a:rPr lang="en-US" sz="2000" baseline="30000" dirty="0"/>
              <a:t>2</a:t>
            </a:r>
            <a:r>
              <a:rPr lang="en-US" sz="2000" dirty="0"/>
              <a:t> = c</a:t>
            </a:r>
            <a:r>
              <a:rPr lang="en-US" sz="2000" baseline="30000" dirty="0"/>
              <a:t>2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684065" y="4814322"/>
            <a:ext cx="1537369" cy="1238280"/>
            <a:chOff x="735263" y="4411578"/>
            <a:chExt cx="1537369" cy="1238280"/>
          </a:xfrm>
        </p:grpSpPr>
        <p:sp>
          <p:nvSpPr>
            <p:cNvPr id="7" name="Right Triangle 6"/>
            <p:cNvSpPr/>
            <p:nvPr/>
          </p:nvSpPr>
          <p:spPr>
            <a:xfrm>
              <a:off x="1042737" y="4411578"/>
              <a:ext cx="1229895" cy="949158"/>
            </a:xfrm>
            <a:prstGeom prst="rtTriangl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69452" y="4523873"/>
              <a:ext cx="3475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35263" y="4719052"/>
              <a:ext cx="2138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470527" y="5280526"/>
              <a:ext cx="4946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797873" y="2329751"/>
            <a:ext cx="968581" cy="1168522"/>
            <a:chOff x="947964" y="2606842"/>
            <a:chExt cx="771072" cy="935551"/>
          </a:xfrm>
        </p:grpSpPr>
        <p:cxnSp>
          <p:nvCxnSpPr>
            <p:cNvPr id="32" name="Straight Connector 31"/>
            <p:cNvCxnSpPr/>
            <p:nvPr/>
          </p:nvCxnSpPr>
          <p:spPr>
            <a:xfrm flipH="1">
              <a:off x="947964" y="2606842"/>
              <a:ext cx="428983" cy="831229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363579" y="2606842"/>
              <a:ext cx="341850" cy="835765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947964" y="3433536"/>
              <a:ext cx="771072" cy="4535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1315357" y="3343633"/>
              <a:ext cx="1050" cy="19876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1377043" y="3341819"/>
              <a:ext cx="1050" cy="19876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>
              <a:off x="1460500" y="2961821"/>
              <a:ext cx="136072" cy="90715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 flipV="1">
              <a:off x="1093108" y="2966358"/>
              <a:ext cx="131535" cy="117928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Straight Connector 57"/>
          <p:cNvCxnSpPr/>
          <p:nvPr/>
        </p:nvCxnSpPr>
        <p:spPr>
          <a:xfrm flipH="1">
            <a:off x="454774" y="3820771"/>
            <a:ext cx="838318" cy="666873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293091" y="3820772"/>
            <a:ext cx="1500910" cy="66963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438274" y="4495954"/>
            <a:ext cx="2366819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1238592" y="4371462"/>
            <a:ext cx="1320" cy="248255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1316079" y="4369196"/>
            <a:ext cx="1320" cy="248255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1819684" y="3985927"/>
            <a:ext cx="122146" cy="166051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887315" y="3994516"/>
            <a:ext cx="122061" cy="143746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939887" y="3963906"/>
            <a:ext cx="122061" cy="143746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1396381" y="4371861"/>
            <a:ext cx="1320" cy="248255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3BDB2BB2-E711-4634-B0FF-E738244C0E80}"/>
                  </a:ext>
                </a:extLst>
              </p14:cNvPr>
              <p14:cNvContentPartPr/>
              <p14:nvPr/>
            </p14:nvContentPartPr>
            <p14:xfrm>
              <a:off x="2531520" y="1694520"/>
              <a:ext cx="939240" cy="360828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3BDB2BB2-E711-4634-B0FF-E738244C0E8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22160" y="1685160"/>
                <a:ext cx="957960" cy="362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70687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0" y="1109645"/>
            <a:ext cx="8459962" cy="4511810"/>
          </a:xfrm>
        </p:spPr>
        <p:txBody>
          <a:bodyPr/>
          <a:lstStyle/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/>
          </a:p>
          <a:p>
            <a:endParaRPr lang="en-US" sz="28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Guess a number between 1 and 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918387" y="1536700"/>
            <a:ext cx="647700" cy="6477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10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343587" y="2540000"/>
            <a:ext cx="647700" cy="6477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5</a:t>
            </a:r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>
            <a:stCxn id="6" idx="3"/>
            <a:endCxn id="8" idx="0"/>
          </p:cNvCxnSpPr>
          <p:nvPr/>
        </p:nvCxnSpPr>
        <p:spPr>
          <a:xfrm flipH="1">
            <a:off x="2667437" y="2089547"/>
            <a:ext cx="1345803" cy="4504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5"/>
          </p:cNvCxnSpPr>
          <p:nvPr/>
        </p:nvCxnSpPr>
        <p:spPr>
          <a:xfrm>
            <a:off x="4471234" y="2089547"/>
            <a:ext cx="1510903" cy="5266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1619687" y="3435350"/>
            <a:ext cx="647700" cy="6477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2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997387" y="4476750"/>
            <a:ext cx="647700" cy="6477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1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2051487" y="4476750"/>
            <a:ext cx="647700" cy="6477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3</a:t>
            </a:r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>
            <a:stCxn id="19" idx="3"/>
            <a:endCxn id="20" idx="0"/>
          </p:cNvCxnSpPr>
          <p:nvPr/>
        </p:nvCxnSpPr>
        <p:spPr>
          <a:xfrm flipH="1">
            <a:off x="1321237" y="3988197"/>
            <a:ext cx="393303" cy="4885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9" idx="5"/>
            <a:endCxn id="21" idx="0"/>
          </p:cNvCxnSpPr>
          <p:nvPr/>
        </p:nvCxnSpPr>
        <p:spPr>
          <a:xfrm>
            <a:off x="2172534" y="3988197"/>
            <a:ext cx="202803" cy="4885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3"/>
            <a:endCxn id="19" idx="0"/>
          </p:cNvCxnSpPr>
          <p:nvPr/>
        </p:nvCxnSpPr>
        <p:spPr>
          <a:xfrm flipH="1">
            <a:off x="1943537" y="3092847"/>
            <a:ext cx="494903" cy="34250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296087" y="3435350"/>
            <a:ext cx="647700" cy="6477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7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2940487" y="4476750"/>
            <a:ext cx="647700" cy="6477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6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3753287" y="4476750"/>
            <a:ext cx="647700" cy="6477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8</a:t>
            </a:r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>
            <a:stCxn id="31" idx="3"/>
            <a:endCxn id="32" idx="0"/>
          </p:cNvCxnSpPr>
          <p:nvPr/>
        </p:nvCxnSpPr>
        <p:spPr>
          <a:xfrm flipH="1">
            <a:off x="3264337" y="3988197"/>
            <a:ext cx="126603" cy="4885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1" idx="5"/>
            <a:endCxn id="33" idx="0"/>
          </p:cNvCxnSpPr>
          <p:nvPr/>
        </p:nvCxnSpPr>
        <p:spPr>
          <a:xfrm>
            <a:off x="3848934" y="3988197"/>
            <a:ext cx="228203" cy="4885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2508687" y="5429250"/>
            <a:ext cx="647700" cy="6477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4</a:t>
            </a:r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54" name="Straight Arrow Connector 53"/>
          <p:cNvCxnSpPr>
            <a:stCxn id="21" idx="5"/>
            <a:endCxn id="53" idx="0"/>
          </p:cNvCxnSpPr>
          <p:nvPr/>
        </p:nvCxnSpPr>
        <p:spPr>
          <a:xfrm>
            <a:off x="2604334" y="5029597"/>
            <a:ext cx="228203" cy="3996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8" idx="5"/>
            <a:endCxn id="31" idx="1"/>
          </p:cNvCxnSpPr>
          <p:nvPr/>
        </p:nvCxnSpPr>
        <p:spPr>
          <a:xfrm>
            <a:off x="2896434" y="3092847"/>
            <a:ext cx="494506" cy="4373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5899587" y="2540000"/>
            <a:ext cx="647700" cy="6477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15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72" name="Oval 71"/>
          <p:cNvSpPr/>
          <p:nvPr/>
        </p:nvSpPr>
        <p:spPr>
          <a:xfrm>
            <a:off x="5175687" y="3435350"/>
            <a:ext cx="647700" cy="6477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12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4553387" y="4476750"/>
            <a:ext cx="647700" cy="6477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11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74" name="Oval 73"/>
          <p:cNvSpPr/>
          <p:nvPr/>
        </p:nvSpPr>
        <p:spPr>
          <a:xfrm>
            <a:off x="5785287" y="4476750"/>
            <a:ext cx="647700" cy="6477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13</a:t>
            </a:r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75" name="Straight Arrow Connector 74"/>
          <p:cNvCxnSpPr>
            <a:stCxn id="72" idx="3"/>
            <a:endCxn id="73" idx="0"/>
          </p:cNvCxnSpPr>
          <p:nvPr/>
        </p:nvCxnSpPr>
        <p:spPr>
          <a:xfrm flipH="1">
            <a:off x="4877237" y="3988197"/>
            <a:ext cx="393303" cy="4885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2" idx="5"/>
            <a:endCxn id="74" idx="0"/>
          </p:cNvCxnSpPr>
          <p:nvPr/>
        </p:nvCxnSpPr>
        <p:spPr>
          <a:xfrm>
            <a:off x="5728534" y="3988197"/>
            <a:ext cx="380603" cy="4885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71" idx="3"/>
            <a:endCxn id="72" idx="0"/>
          </p:cNvCxnSpPr>
          <p:nvPr/>
        </p:nvCxnSpPr>
        <p:spPr>
          <a:xfrm flipH="1">
            <a:off x="5499537" y="3092847"/>
            <a:ext cx="494903" cy="34250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6852087" y="3435350"/>
            <a:ext cx="647700" cy="6477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17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79" name="Oval 78"/>
          <p:cNvSpPr/>
          <p:nvPr/>
        </p:nvSpPr>
        <p:spPr>
          <a:xfrm>
            <a:off x="6496487" y="4476750"/>
            <a:ext cx="647700" cy="6477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16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7309287" y="4476750"/>
            <a:ext cx="647700" cy="6477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18</a:t>
            </a:r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81" name="Straight Arrow Connector 80"/>
          <p:cNvCxnSpPr>
            <a:stCxn id="78" idx="3"/>
            <a:endCxn id="79" idx="0"/>
          </p:cNvCxnSpPr>
          <p:nvPr/>
        </p:nvCxnSpPr>
        <p:spPr>
          <a:xfrm flipH="1">
            <a:off x="6820337" y="3988197"/>
            <a:ext cx="126603" cy="4885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8" idx="5"/>
            <a:endCxn id="80" idx="0"/>
          </p:cNvCxnSpPr>
          <p:nvPr/>
        </p:nvCxnSpPr>
        <p:spPr>
          <a:xfrm>
            <a:off x="7404934" y="3988197"/>
            <a:ext cx="228203" cy="4885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6509187" y="5429250"/>
            <a:ext cx="647700" cy="6477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14</a:t>
            </a:r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84" name="Straight Arrow Connector 83"/>
          <p:cNvCxnSpPr>
            <a:stCxn id="74" idx="5"/>
            <a:endCxn id="83" idx="1"/>
          </p:cNvCxnSpPr>
          <p:nvPr/>
        </p:nvCxnSpPr>
        <p:spPr>
          <a:xfrm>
            <a:off x="6338134" y="5029597"/>
            <a:ext cx="265906" cy="4945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71" idx="5"/>
            <a:endCxn id="78" idx="1"/>
          </p:cNvCxnSpPr>
          <p:nvPr/>
        </p:nvCxnSpPr>
        <p:spPr>
          <a:xfrm>
            <a:off x="6452434" y="3092847"/>
            <a:ext cx="494506" cy="4373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Oval 85"/>
          <p:cNvSpPr/>
          <p:nvPr/>
        </p:nvSpPr>
        <p:spPr>
          <a:xfrm>
            <a:off x="4134287" y="5429250"/>
            <a:ext cx="647700" cy="6477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9</a:t>
            </a:r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87" name="Straight Arrow Connector 86"/>
          <p:cNvCxnSpPr>
            <a:stCxn id="33" idx="5"/>
            <a:endCxn id="86" idx="0"/>
          </p:cNvCxnSpPr>
          <p:nvPr/>
        </p:nvCxnSpPr>
        <p:spPr>
          <a:xfrm>
            <a:off x="4306134" y="5029597"/>
            <a:ext cx="152003" cy="3996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7804587" y="5429250"/>
            <a:ext cx="647700" cy="6477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19</a:t>
            </a:r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94" name="Straight Arrow Connector 93"/>
          <p:cNvCxnSpPr>
            <a:stCxn id="80" idx="5"/>
            <a:endCxn id="93" idx="0"/>
          </p:cNvCxnSpPr>
          <p:nvPr/>
        </p:nvCxnSpPr>
        <p:spPr>
          <a:xfrm>
            <a:off x="7862134" y="5029597"/>
            <a:ext cx="266303" cy="3996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ounded Rectangular Callout 100"/>
          <p:cNvSpPr/>
          <p:nvPr/>
        </p:nvSpPr>
        <p:spPr>
          <a:xfrm>
            <a:off x="5023287" y="1244600"/>
            <a:ext cx="1854200" cy="711200"/>
          </a:xfrm>
          <a:prstGeom prst="wedgeRoundRectCallout">
            <a:avLst>
              <a:gd name="adj1" fmla="val -74943"/>
              <a:gd name="adj2" fmla="val 2678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Pick a number near the middle and split in “half”</a:t>
            </a:r>
          </a:p>
        </p:txBody>
      </p:sp>
      <p:sp>
        <p:nvSpPr>
          <p:cNvPr id="103" name="Rounded Rectangular Callout 102"/>
          <p:cNvSpPr/>
          <p:nvPr/>
        </p:nvSpPr>
        <p:spPr>
          <a:xfrm>
            <a:off x="3550087" y="2527300"/>
            <a:ext cx="1854200" cy="711200"/>
          </a:xfrm>
          <a:prstGeom prst="wedgeRoundRectCallout">
            <a:avLst>
              <a:gd name="adj1" fmla="val 64783"/>
              <a:gd name="adj2" fmla="val -4999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Pick a branch based on “too high” or    “too low”</a:t>
            </a:r>
          </a:p>
        </p:txBody>
      </p:sp>
      <p:sp>
        <p:nvSpPr>
          <p:cNvPr id="44" name="Rounded Rectangular Callout 43"/>
          <p:cNvSpPr/>
          <p:nvPr/>
        </p:nvSpPr>
        <p:spPr>
          <a:xfrm>
            <a:off x="7087371" y="2199105"/>
            <a:ext cx="1854200" cy="711200"/>
          </a:xfrm>
          <a:prstGeom prst="wedgeRoundRectCallout">
            <a:avLst>
              <a:gd name="adj1" fmla="val -74943"/>
              <a:gd name="adj2" fmla="val 2678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Pick a number near the middle and split in “half”</a:t>
            </a:r>
          </a:p>
        </p:txBody>
      </p:sp>
      <p:sp>
        <p:nvSpPr>
          <p:cNvPr id="45" name="Rounded Rectangular Callout 44"/>
          <p:cNvSpPr/>
          <p:nvPr/>
        </p:nvSpPr>
        <p:spPr>
          <a:xfrm>
            <a:off x="135792" y="2185736"/>
            <a:ext cx="1854200" cy="711200"/>
          </a:xfrm>
          <a:prstGeom prst="wedgeRoundRectCallout">
            <a:avLst>
              <a:gd name="adj1" fmla="val 68532"/>
              <a:gd name="adj2" fmla="val 3618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Pick a number near the middle and split in “half”</a:t>
            </a:r>
          </a:p>
        </p:txBody>
      </p:sp>
    </p:spTree>
    <p:extLst>
      <p:ext uri="{BB962C8B-B14F-4D97-AF65-F5344CB8AC3E}">
        <p14:creationId xmlns:p14="http://schemas.microsoft.com/office/powerpoint/2010/main" val="13024008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98900" y="1308100"/>
            <a:ext cx="3556000" cy="44577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59913" y="1727935"/>
            <a:ext cx="3486587" cy="3106755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Isolate the problem to half of the problem space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Reduce the code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Reduce the data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Reduce the space we need to search</a:t>
            </a: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Cut the search in half, test, repeat</a:t>
            </a:r>
            <a:r>
              <a:rPr lang="is-IS">
                <a:latin typeface="Gill Sans MT"/>
                <a:cs typeface="Gill Sans MT"/>
              </a:rPr>
              <a:t>…</a:t>
            </a:r>
            <a:endParaRPr lang="en-US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61</a:t>
            </a:fld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696200" y="1270000"/>
            <a:ext cx="0" cy="45085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950200" y="3492500"/>
            <a:ext cx="25400" cy="22733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8229600" y="3479800"/>
            <a:ext cx="0" cy="11430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496300" y="4038600"/>
            <a:ext cx="25400" cy="5969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737600" y="4038600"/>
            <a:ext cx="0" cy="2540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899256" y="4035424"/>
            <a:ext cx="3556000" cy="282575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898900" y="4622800"/>
            <a:ext cx="3556000" cy="1143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898900" y="3479800"/>
            <a:ext cx="3556000" cy="5461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898900" y="4317999"/>
            <a:ext cx="3556000" cy="304801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3179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145" y="1613311"/>
            <a:ext cx="4520539" cy="341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24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47881" y="1155097"/>
            <a:ext cx="8503087" cy="4511810"/>
          </a:xfrm>
        </p:spPr>
        <p:txBody>
          <a:bodyPr/>
          <a:lstStyle/>
          <a:p>
            <a:r>
              <a:rPr lang="en-US" sz="2400" dirty="0"/>
              <a:t>“</a:t>
            </a:r>
            <a:r>
              <a:rPr lang="en-US" sz="2400" dirty="0">
                <a:latin typeface="Gill Sans MT"/>
                <a:cs typeface="Gill Sans MT"/>
              </a:rPr>
              <a:t>Write a function classify_triangle() that takes three parameters: </a:t>
            </a:r>
            <a:r>
              <a:rPr lang="en-US" sz="2000" i="1" dirty="0">
                <a:latin typeface="Courier New"/>
                <a:cs typeface="Courier New"/>
              </a:rPr>
              <a:t>a, b, </a:t>
            </a:r>
            <a:r>
              <a:rPr lang="en-US" sz="2000" dirty="0">
                <a:latin typeface="Courier New"/>
                <a:cs typeface="Courier New"/>
              </a:rPr>
              <a:t>c</a:t>
            </a:r>
            <a:r>
              <a:rPr lang="en-US" sz="2400" dirty="0">
                <a:latin typeface="Gill Sans MT"/>
                <a:cs typeface="Gill Sans MT"/>
              </a:rPr>
              <a:t> representing the lengths of the sides of a triangle.  Return a string that specifies whether the triangle is scalene, isosceles, or equilateral, and whether is is a right triangle as well.”</a:t>
            </a:r>
          </a:p>
          <a:p>
            <a:endParaRPr lang="en-US" sz="2400" dirty="0"/>
          </a:p>
          <a:p>
            <a:r>
              <a:rPr lang="en-US" sz="2400" dirty="0">
                <a:latin typeface="Gill Sans MT"/>
                <a:cs typeface="Gill Sans MT"/>
              </a:rPr>
              <a:t>Are these good requirements?</a:t>
            </a:r>
          </a:p>
          <a:p>
            <a:r>
              <a:rPr lang="en-US" sz="2400" dirty="0">
                <a:latin typeface="Gill Sans MT"/>
                <a:cs typeface="Gill Sans MT"/>
              </a:rPr>
              <a:t>Are they complete?</a:t>
            </a:r>
          </a:p>
          <a:p>
            <a:r>
              <a:rPr lang="en-US" sz="2400" dirty="0">
                <a:latin typeface="Gill Sans MT"/>
                <a:cs typeface="Gill Sans MT"/>
              </a:rPr>
              <a:t>What’s missing from the requirements?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Requirements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93B0E2F9-3991-4FCF-B5D3-85EFE19A3ABF}"/>
                  </a:ext>
                </a:extLst>
              </p14:cNvPr>
              <p14:cNvContentPartPr/>
              <p14:nvPr/>
            </p14:nvContentPartPr>
            <p14:xfrm>
              <a:off x="2977560" y="281160"/>
              <a:ext cx="4119480" cy="94968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93B0E2F9-3991-4FCF-B5D3-85EFE19A3AB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68200" y="271800"/>
                <a:ext cx="4138200" cy="96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9064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47881" y="1155097"/>
            <a:ext cx="8388119" cy="2324703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dirty="0">
                <a:latin typeface="Gill Sans MT"/>
                <a:cs typeface="Gill Sans MT"/>
              </a:rPr>
              <a:t>Write a function classify_triangle() that takes three parameters: </a:t>
            </a:r>
            <a:r>
              <a:rPr lang="en-US" sz="1600" i="1" dirty="0">
                <a:latin typeface="Courier New"/>
                <a:cs typeface="Courier New"/>
              </a:rPr>
              <a:t>a, b, </a:t>
            </a:r>
            <a:r>
              <a:rPr lang="en-US" sz="1600" dirty="0">
                <a:latin typeface="Courier New"/>
                <a:cs typeface="Courier New"/>
              </a:rPr>
              <a:t>c</a:t>
            </a:r>
            <a:r>
              <a:rPr lang="en-US" dirty="0">
                <a:latin typeface="Gill Sans MT"/>
                <a:cs typeface="Gill Sans MT"/>
              </a:rPr>
              <a:t> representing the lengths of the sides of a triangle.  Return a string that specifies whether the triangle is scalene, isosceles, or equilateral, and whether is is a right triangle as well.”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Gill Sans MT"/>
                <a:cs typeface="Gill Sans MT"/>
              </a:rPr>
              <a:t>Define the return values – important for code reuse with APIs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Gill Sans MT"/>
                <a:cs typeface="Gill Sans MT"/>
              </a:rPr>
              <a:t>Define boundary conditions: min/max values, e.g. &gt; 0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Gill Sans MT"/>
                <a:cs typeface="Gill Sans MT"/>
              </a:rPr>
              <a:t>Resolve precedence ambiguity with right vs. scalene triangles</a:t>
            </a:r>
          </a:p>
          <a:p>
            <a:pPr marL="285750"/>
            <a:r>
              <a:rPr lang="en-US" dirty="0">
                <a:latin typeface="Gill Sans MT"/>
                <a:cs typeface="Gill Sans MT"/>
              </a:rPr>
              <a:t> Every right triangle is also a scalene triangle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Gill Sans MT"/>
                <a:cs typeface="Gill Sans MT"/>
              </a:rPr>
              <a:t>Include definition of a valid triangle: </a:t>
            </a:r>
          </a:p>
          <a:p>
            <a:pPr marL="285750"/>
            <a:r>
              <a:rPr lang="en-US" dirty="0">
                <a:latin typeface="Gill Sans MT"/>
                <a:cs typeface="Gill Sans MT"/>
              </a:rPr>
              <a:t> Sum of any two sides &lt; third side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Gill Sans MT"/>
                <a:cs typeface="Gill Sans MT"/>
              </a:rPr>
              <a:t>The sides may be specified in any order</a:t>
            </a:r>
          </a:p>
          <a:p>
            <a:pPr marL="1028700" lvl="1">
              <a:buFont typeface="Arial"/>
              <a:buChar char="•"/>
            </a:pPr>
            <a:r>
              <a:rPr lang="en-US" dirty="0">
                <a:latin typeface="Gill Sans MT"/>
                <a:cs typeface="Gill Sans MT"/>
              </a:rPr>
              <a:t> Don’t assume </a:t>
            </a:r>
            <a:r>
              <a:rPr lang="en-US" i="1" dirty="0">
                <a:latin typeface="Gill Sans MT"/>
                <a:cs typeface="Gill Sans MT"/>
              </a:rPr>
              <a:t>side, side, hypotenuse </a:t>
            </a:r>
            <a:r>
              <a:rPr lang="en-US" dirty="0">
                <a:latin typeface="Gill Sans MT"/>
                <a:cs typeface="Gill Sans MT"/>
              </a:rPr>
              <a:t>order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Gill Sans MT"/>
                <a:cs typeface="Gill Sans MT"/>
              </a:rPr>
              <a:t>Other improvements?</a:t>
            </a:r>
            <a:endParaRPr lang="en-US" sz="1400" dirty="0">
              <a:latin typeface="Gill Sans MT"/>
              <a:cs typeface="Gill Sans MT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Test the Requirements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5561263" y="4558632"/>
            <a:ext cx="481263" cy="0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061242" y="4563980"/>
            <a:ext cx="481263" cy="0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133474" y="4879474"/>
            <a:ext cx="1818105" cy="13368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668210" y="4157580"/>
            <a:ext cx="213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28084" y="4157579"/>
            <a:ext cx="38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52693" y="4545263"/>
            <a:ext cx="41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57096556-D0FA-4C27-ACDC-F417A7CF0146}"/>
                  </a:ext>
                </a:extLst>
              </p14:cNvPr>
              <p14:cNvContentPartPr/>
              <p14:nvPr/>
            </p14:nvContentPartPr>
            <p14:xfrm>
              <a:off x="541800" y="178200"/>
              <a:ext cx="4498920" cy="80604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57096556-D0FA-4C27-ACDC-F417A7CF014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2440" y="168840"/>
                <a:ext cx="4517640" cy="82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0881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39415" y="1400631"/>
            <a:ext cx="8503087" cy="4511810"/>
          </a:xfrm>
        </p:spPr>
        <p:txBody>
          <a:bodyPr/>
          <a:lstStyle/>
          <a:p>
            <a:r>
              <a:rPr lang="en-US" sz="2800" dirty="0">
                <a:latin typeface="Gill Sans MT"/>
                <a:cs typeface="Gill Sans MT"/>
              </a:rPr>
              <a:t>What kinds of tests must we include?</a:t>
            </a:r>
          </a:p>
          <a:p>
            <a:r>
              <a:rPr lang="en-US" sz="2800" dirty="0">
                <a:latin typeface="Gill Sans MT"/>
                <a:cs typeface="Gill Sans MT"/>
              </a:rPr>
              <a:t>How many tests must we include?</a:t>
            </a:r>
          </a:p>
          <a:p>
            <a:r>
              <a:rPr lang="en-US" sz="2800" dirty="0">
                <a:latin typeface="Gill Sans MT"/>
                <a:cs typeface="Gill Sans MT"/>
              </a:rPr>
              <a:t>How do we know when we’ve adequately tested the function?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849365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When are we done testing?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790" y="3929884"/>
            <a:ext cx="3344943" cy="129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004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  <a:effectLst/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tent w/ 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122292</TotalTime>
  <Words>3150</Words>
  <Application>Microsoft Office PowerPoint</Application>
  <PresentationFormat>全屏显示(4:3)</PresentationFormat>
  <Paragraphs>859</Paragraphs>
  <Slides>62</Slides>
  <Notes>60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9</vt:i4>
      </vt:variant>
      <vt:variant>
        <vt:lpstr>幻灯片标题</vt:lpstr>
      </vt:variant>
      <vt:variant>
        <vt:i4>62</vt:i4>
      </vt:variant>
    </vt:vector>
  </HeadingPairs>
  <TitlesOfParts>
    <vt:vector size="80" baseType="lpstr">
      <vt:lpstr>Courier</vt:lpstr>
      <vt:lpstr>ＭＳ Ｐゴシック</vt:lpstr>
      <vt:lpstr>Arial</vt:lpstr>
      <vt:lpstr>Calibri</vt:lpstr>
      <vt:lpstr>Century Gothic</vt:lpstr>
      <vt:lpstr>Courier New</vt:lpstr>
      <vt:lpstr>Gill Sans MT</vt:lpstr>
      <vt:lpstr>Times New Roman</vt:lpstr>
      <vt:lpstr>Wingdings</vt:lpstr>
      <vt:lpstr>Cover Slides</vt:lpstr>
      <vt:lpstr>Content - No Photos</vt:lpstr>
      <vt:lpstr>Content w/ 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演示文稿</vt:lpstr>
      <vt:lpstr>Acknowledgements</vt:lpstr>
      <vt:lpstr>Today’s topics</vt:lpstr>
      <vt:lpstr>Test Driven Development </vt:lpstr>
      <vt:lpstr>Software testing</vt:lpstr>
      <vt:lpstr>Testing triangle classification</vt:lpstr>
      <vt:lpstr>Requirements</vt:lpstr>
      <vt:lpstr>Test the Requirements</vt:lpstr>
      <vt:lpstr>When are we done testing?</vt:lpstr>
      <vt:lpstr>Testing Strategies</vt:lpstr>
      <vt:lpstr>What should we test?</vt:lpstr>
      <vt:lpstr>Boundary conditions</vt:lpstr>
      <vt:lpstr>Equivalence classes</vt:lpstr>
      <vt:lpstr>Equivalence classes</vt:lpstr>
      <vt:lpstr>Boundary conditions for classify_triangle</vt:lpstr>
      <vt:lpstr>Equivalence classes for classify_triangle</vt:lpstr>
      <vt:lpstr>Test cases for classify_triangle</vt:lpstr>
      <vt:lpstr>How to implement and run the tests?</vt:lpstr>
      <vt:lpstr>Unittest Overview</vt:lpstr>
      <vt:lpstr>Simple Unittest recipe</vt:lpstr>
      <vt:lpstr>Unittest Assert Methods</vt:lpstr>
      <vt:lpstr>BuggyTriangle Code</vt:lpstr>
      <vt:lpstr>BuggyTriangle Test Code</vt:lpstr>
      <vt:lpstr>BuggyTriangle test output</vt:lpstr>
      <vt:lpstr>PowerPoint 演示文稿</vt:lpstr>
      <vt:lpstr>Comparing floats</vt:lpstr>
      <vt:lpstr>Testing Exceptions with unittest</vt:lpstr>
      <vt:lpstr>Testing Exceptions with unittest</vt:lpstr>
      <vt:lpstr>PowerPoint 演示文稿</vt:lpstr>
      <vt:lpstr>Writing test cases </vt:lpstr>
      <vt:lpstr>What can go wrong?</vt:lpstr>
      <vt:lpstr>Test boundary conditions: abs(n)</vt:lpstr>
      <vt:lpstr>Test boundary conditions: abs(n)</vt:lpstr>
      <vt:lpstr>Testing Strategies</vt:lpstr>
      <vt:lpstr>PowerPoint 演示文稿</vt:lpstr>
      <vt:lpstr>Debugging</vt:lpstr>
      <vt:lpstr>Just for fun</vt:lpstr>
      <vt:lpstr>Debugging is hard</vt:lpstr>
      <vt:lpstr>The first (but not the last) bug</vt:lpstr>
      <vt:lpstr>Test boundary conditions: abs(n)</vt:lpstr>
      <vt:lpstr>3 Steps to debugging</vt:lpstr>
      <vt:lpstr>Debugging techniques</vt:lpstr>
      <vt:lpstr>Debugging: Read the code</vt:lpstr>
      <vt:lpstr>Debugging: Add print statements</vt:lpstr>
      <vt:lpstr>Fixing the problem</vt:lpstr>
      <vt:lpstr>Verify our change</vt:lpstr>
      <vt:lpstr>Debugging tools: Static code analysis</vt:lpstr>
      <vt:lpstr>Debugging tools: Debuggers</vt:lpstr>
      <vt:lpstr>Debugging tools: VS Code</vt:lpstr>
      <vt:lpstr>Debugging tools: VS Code</vt:lpstr>
      <vt:lpstr>Debugging tools: Code warnings</vt:lpstr>
      <vt:lpstr>Debugging tools: VS Code</vt:lpstr>
      <vt:lpstr>Debugging Commands</vt:lpstr>
      <vt:lpstr>Debugging Commands</vt:lpstr>
      <vt:lpstr>Debugging: Typical session</vt:lpstr>
      <vt:lpstr>Live Debugger Demo: VS Code</vt:lpstr>
      <vt:lpstr>Occam’s Razor for debugging</vt:lpstr>
      <vt:lpstr>Debugging Heuristics and Strategies</vt:lpstr>
      <vt:lpstr>Divide and Conquer/Binary Search</vt:lpstr>
      <vt:lpstr>Guess a number between 1 and 20</vt:lpstr>
      <vt:lpstr>Cut the search in half, test, repeat…</vt:lpstr>
      <vt:lpstr>Questions?</vt:lpstr>
    </vt:vector>
  </TitlesOfParts>
  <Company>Stevens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子煜 张</cp:lastModifiedBy>
  <cp:revision>1791</cp:revision>
  <cp:lastPrinted>2014-07-29T20:42:09Z</cp:lastPrinted>
  <dcterms:created xsi:type="dcterms:W3CDTF">2013-11-01T14:42:31Z</dcterms:created>
  <dcterms:modified xsi:type="dcterms:W3CDTF">2018-09-18T20:57:46Z</dcterms:modified>
</cp:coreProperties>
</file>